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"/>
  </p:notesMasterIdLst>
  <p:handoutMasterIdLst>
    <p:handoutMasterId r:id="rId4"/>
  </p:handoutMasterIdLst>
  <p:sldIdLst>
    <p:sldId id="814" r:id="rId2"/>
  </p:sldIdLst>
  <p:sldSz cx="9144000" cy="5143500" type="screen16x9"/>
  <p:notesSz cx="7102475" cy="9369425"/>
  <p:defaultTextStyle>
    <a:defPPr>
      <a:defRPr lang="en-US"/>
    </a:defPPr>
    <a:lvl1pPr marL="0" algn="l" defTabSz="342863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342863" algn="l" defTabSz="342863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685723" algn="l" defTabSz="342863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028585" algn="l" defTabSz="342863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1371446" algn="l" defTabSz="342863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1714307" algn="l" defTabSz="342863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2057168" algn="l" defTabSz="342863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2400028" algn="l" defTabSz="342863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2742890" algn="l" defTabSz="342863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592">
          <p15:clr>
            <a:srgbClr val="A4A3A4"/>
          </p15:clr>
        </p15:guide>
        <p15:guide id="2" orient="horz" pos="744">
          <p15:clr>
            <a:srgbClr val="A4A3A4"/>
          </p15:clr>
        </p15:guide>
        <p15:guide id="3" pos="522">
          <p15:clr>
            <a:srgbClr val="A4A3A4"/>
          </p15:clr>
        </p15:guide>
        <p15:guide id="4" pos="2904">
          <p15:clr>
            <a:srgbClr val="A4A3A4"/>
          </p15:clr>
        </p15:guide>
        <p15:guide id="5" pos="4622">
          <p15:clr>
            <a:srgbClr val="A4A3A4"/>
          </p15:clr>
        </p15:guide>
        <p15:guide id="6" orient="horz" pos="1256">
          <p15:clr>
            <a:srgbClr val="A4A3A4"/>
          </p15:clr>
        </p15:guide>
        <p15:guide id="7" orient="horz" pos="4989">
          <p15:clr>
            <a:srgbClr val="A4A3A4"/>
          </p15:clr>
        </p15:guide>
        <p15:guide id="8" pos="588">
          <p15:clr>
            <a:srgbClr val="A4A3A4"/>
          </p15:clr>
        </p15:guide>
        <p15:guide id="9" pos="4610">
          <p15:clr>
            <a:srgbClr val="A4A3A4"/>
          </p15:clr>
        </p15:guide>
        <p15:guide id="10" pos="8694">
          <p15:clr>
            <a:srgbClr val="A4A3A4"/>
          </p15:clr>
        </p15:guide>
        <p15:guide id="11" orient="horz" pos="2295">
          <p15:clr>
            <a:srgbClr val="A4A3A4"/>
          </p15:clr>
        </p15:guide>
        <p15:guide id="12" orient="horz" pos="465">
          <p15:clr>
            <a:srgbClr val="A4A3A4"/>
          </p15:clr>
        </p15:guide>
        <p15:guide id="13" orient="horz" pos="785">
          <p15:clr>
            <a:srgbClr val="A4A3A4"/>
          </p15:clr>
        </p15:guide>
        <p15:guide id="14" orient="horz" pos="3107">
          <p15:clr>
            <a:srgbClr val="A4A3A4"/>
          </p15:clr>
        </p15:guide>
        <p15:guide id="15" pos="278">
          <p15:clr>
            <a:srgbClr val="A4A3A4"/>
          </p15:clr>
        </p15:guide>
        <p15:guide id="16" pos="1860">
          <p15:clr>
            <a:srgbClr val="A4A3A4"/>
          </p15:clr>
        </p15:guide>
        <p15:guide id="17" pos="368">
          <p15:clr>
            <a:srgbClr val="A4A3A4"/>
          </p15:clr>
        </p15:guide>
        <p15:guide id="18" pos="2956">
          <p15:clr>
            <a:srgbClr val="A4A3A4"/>
          </p15:clr>
        </p15:guide>
        <p15:guide id="19" pos="546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51">
          <p15:clr>
            <a:srgbClr val="A4A3A4"/>
          </p15:clr>
        </p15:guide>
        <p15:guide id="2" pos="2237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illian Montgomery" initials="GM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F838A"/>
    <a:srgbClr val="FF6462"/>
    <a:srgbClr val="000000"/>
    <a:srgbClr val="B8C6D2"/>
    <a:srgbClr val="93A8BB"/>
    <a:srgbClr val="C8C8C8"/>
    <a:srgbClr val="BCBEC0"/>
    <a:srgbClr val="829AB0"/>
    <a:srgbClr val="A8B9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927" autoAdjust="0"/>
    <p:restoredTop sz="50000" autoAdjust="0"/>
  </p:normalViewPr>
  <p:slideViewPr>
    <p:cSldViewPr snapToGrid="0">
      <p:cViewPr>
        <p:scale>
          <a:sx n="260" d="100"/>
          <a:sy n="260" d="100"/>
        </p:scale>
        <p:origin x="-3048" y="-3464"/>
      </p:cViewPr>
      <p:guideLst>
        <p:guide orient="horz" pos="4592"/>
        <p:guide orient="horz" pos="744"/>
        <p:guide pos="522"/>
        <p:guide pos="2904"/>
        <p:guide pos="4622"/>
        <p:guide orient="horz" pos="1256"/>
        <p:guide orient="horz" pos="4989"/>
        <p:guide pos="588"/>
        <p:guide pos="4610"/>
        <p:guide pos="8694"/>
        <p:guide orient="horz" pos="2295"/>
        <p:guide orient="horz" pos="465"/>
        <p:guide orient="horz" pos="785"/>
        <p:guide orient="horz" pos="3107"/>
        <p:guide pos="278"/>
        <p:guide pos="1860"/>
        <p:guide pos="368"/>
        <p:guide pos="2956"/>
        <p:guide pos="5466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21176"/>
    </p:cViewPr>
  </p:sorterViewPr>
  <p:notesViewPr>
    <p:cSldViewPr snapToGrid="0">
      <p:cViewPr varScale="1">
        <p:scale>
          <a:sx n="64" d="100"/>
          <a:sy n="64" d="100"/>
        </p:scale>
        <p:origin x="3192" y="84"/>
      </p:cViewPr>
      <p:guideLst>
        <p:guide orient="horz" pos="2951"/>
        <p:guide pos="2237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4" Type="http://schemas.openxmlformats.org/officeDocument/2006/relationships/handoutMaster" Target="handoutMasters/handoutMaster1.xml"/><Relationship Id="rId5" Type="http://schemas.openxmlformats.org/officeDocument/2006/relationships/commentAuthors" Target="commentAuthors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4683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2725" y="0"/>
            <a:ext cx="3078163" cy="4683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83D22D-0F46-4BF4-9660-1D4B24F0D9EA}" type="datetimeFigureOut">
              <a:rPr lang="en-US" smtClean="0">
                <a:latin typeface="Arial" panose="020B0604020202020204" pitchFamily="34" charset="0"/>
              </a:rPr>
              <a:t>9/18/16</a:t>
            </a:fld>
            <a:endParaRPr lang="en-US">
              <a:latin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99525"/>
            <a:ext cx="3078163" cy="468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>
              <a:latin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2725" y="8899525"/>
            <a:ext cx="3078163" cy="468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151696-4263-4686-8631-6326D8E42C39}" type="slidenum">
              <a:rPr lang="en-US" smtClean="0">
                <a:latin typeface="Arial" panose="020B0604020202020204" pitchFamily="34" charset="0"/>
              </a:rPr>
              <a:t>‹#›</a:t>
            </a:fld>
            <a:endParaRPr 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916156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7739" cy="468471"/>
          </a:xfrm>
          <a:prstGeom prst="rect">
            <a:avLst/>
          </a:prstGeom>
        </p:spPr>
        <p:txBody>
          <a:bodyPr vert="horz" lIns="94119" tIns="47060" rIns="94119" bIns="47060" rtlCol="0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3092" y="0"/>
            <a:ext cx="3077739" cy="468471"/>
          </a:xfrm>
          <a:prstGeom prst="rect">
            <a:avLst/>
          </a:prstGeom>
        </p:spPr>
        <p:txBody>
          <a:bodyPr vert="horz" lIns="94119" tIns="47060" rIns="94119" bIns="47060" rtlCol="0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7B714F60-978E-4B46-A1E7-4610C4949FB2}" type="datetimeFigureOut">
              <a:rPr lang="en-US" smtClean="0"/>
              <a:pPr/>
              <a:t>9/18/16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25488" y="468313"/>
            <a:ext cx="2895600" cy="16287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119" tIns="47060" rIns="94119" bIns="4706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10248" y="2179948"/>
            <a:ext cx="5681980" cy="6486770"/>
          </a:xfrm>
          <a:prstGeom prst="rect">
            <a:avLst/>
          </a:prstGeom>
        </p:spPr>
        <p:txBody>
          <a:bodyPr vert="horz" lIns="94119" tIns="47060" rIns="94119" bIns="47060" rtlCol="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99328"/>
            <a:ext cx="3077739" cy="468471"/>
          </a:xfrm>
          <a:prstGeom prst="rect">
            <a:avLst/>
          </a:prstGeom>
        </p:spPr>
        <p:txBody>
          <a:bodyPr vert="horz" lIns="94119" tIns="47060" rIns="94119" bIns="47060" rtlCol="0" anchor="b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3092" y="8899328"/>
            <a:ext cx="3077739" cy="468471"/>
          </a:xfrm>
          <a:prstGeom prst="rect">
            <a:avLst/>
          </a:prstGeom>
        </p:spPr>
        <p:txBody>
          <a:bodyPr vert="horz" lIns="94119" tIns="47060" rIns="94119" bIns="47060" rtlCol="0" anchor="b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338491A7-CDAE-6648-97E4-398EE75EB38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8049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342863" rtl="0" eaLnBrk="1" latinLnBrk="0" hangingPunct="1">
      <a:defRPr sz="7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342863" algn="l" defTabSz="342863" rtl="0" eaLnBrk="1" latinLnBrk="0" hangingPunct="1">
      <a:defRPr sz="7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685723" algn="l" defTabSz="342863" rtl="0" eaLnBrk="1" latinLnBrk="0" hangingPunct="1">
      <a:defRPr sz="7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028585" algn="l" defTabSz="342863" rtl="0" eaLnBrk="1" latinLnBrk="0" hangingPunct="1">
      <a:defRPr sz="7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371446" algn="l" defTabSz="342863" rtl="0" eaLnBrk="1" latinLnBrk="0" hangingPunct="1">
      <a:defRPr sz="7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1714307" algn="l" defTabSz="342863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6pPr>
    <a:lvl7pPr marL="2057168" algn="l" defTabSz="342863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7pPr>
    <a:lvl8pPr marL="2400028" algn="l" defTabSz="342863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8pPr>
    <a:lvl9pPr marL="2742890" algn="l" defTabSz="342863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5050" indent="-1750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705833-42E9-489E-A1FC-8F8C42FC7CF8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854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Relationship Id="rId3" Type="http://schemas.openxmlformats.org/officeDocument/2006/relationships/image" Target="../media/image6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6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Relationship Id="rId3" Type="http://schemas.openxmlformats.org/officeDocument/2006/relationships/image" Target="../media/image6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g"/><Relationship Id="rId3" Type="http://schemas.openxmlformats.org/officeDocument/2006/relationships/image" Target="../media/image6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g"/><Relationship Id="rId3" Type="http://schemas.openxmlformats.org/officeDocument/2006/relationships/image" Target="../media/image6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jpg"/><Relationship Id="rId3" Type="http://schemas.openxmlformats.org/officeDocument/2006/relationships/image" Target="../media/image6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jp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jp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jp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jp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jp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jp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jpg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jp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jpg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jp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jp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jpg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jp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jp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jp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jp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jp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jp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2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2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2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2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2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jpg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4.png"/><Relationship Id="rId6" Type="http://schemas.openxmlformats.org/officeDocument/2006/relationships/image" Target="../media/image32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jpg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2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4.jpg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4.png"/><Relationship Id="rId6" Type="http://schemas.openxmlformats.org/officeDocument/2006/relationships/image" Target="../media/image32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4.jpg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2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5.png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2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6.png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2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7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2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8.png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2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9.png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2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0.png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1.jpg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2.jpg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3.jpg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4.jpg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junos_platform copy.png"/>
          <p:cNvPicPr>
            <a:picLocks noChangeAspect="1"/>
          </p:cNvPicPr>
          <p:nvPr userDrawn="1"/>
        </p:nvPicPr>
        <p:blipFill rotWithShape="1">
          <a:blip r:embed="rId2" cstate="screen">
            <a:alphaModFix amt="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228"/>
          <a:stretch/>
        </p:blipFill>
        <p:spPr>
          <a:xfrm flipH="1">
            <a:off x="3551766" y="-16934"/>
            <a:ext cx="5592233" cy="5172891"/>
          </a:xfrm>
          <a:prstGeom prst="rect">
            <a:avLst/>
          </a:prstGeom>
        </p:spPr>
      </p:pic>
      <p:pic>
        <p:nvPicPr>
          <p:cNvPr id="11" name="Picture 10" descr="junos_platform.png"/>
          <p:cNvPicPr>
            <a:picLocks noChangeAspect="1"/>
          </p:cNvPicPr>
          <p:nvPr userDrawn="1"/>
        </p:nvPicPr>
        <p:blipFill rotWithShape="1">
          <a:blip r:embed="rId3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524" r="8080" b="52874"/>
          <a:stretch/>
        </p:blipFill>
        <p:spPr>
          <a:xfrm>
            <a:off x="7200901" y="4076703"/>
            <a:ext cx="1943099" cy="1066799"/>
          </a:xfrm>
          <a:prstGeom prst="rect">
            <a:avLst/>
          </a:prstGeom>
        </p:spPr>
      </p:pic>
      <p:sp>
        <p:nvSpPr>
          <p:cNvPr id="19" name="Rectangle 4"/>
          <p:cNvSpPr/>
          <p:nvPr userDrawn="1"/>
        </p:nvSpPr>
        <p:spPr>
          <a:xfrm flipH="1">
            <a:off x="0" y="4929717"/>
            <a:ext cx="7904692" cy="146050"/>
          </a:xfrm>
          <a:custGeom>
            <a:avLst/>
            <a:gdLst>
              <a:gd name="connsiteX0" fmla="*/ 0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0 w 8102600"/>
              <a:gd name="connsiteY4" fmla="*/ 0 h 146050"/>
              <a:gd name="connsiteX0" fmla="*/ 296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29634 w 8102600"/>
              <a:gd name="connsiteY4" fmla="*/ 0 h 146050"/>
              <a:gd name="connsiteX0" fmla="*/ 423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42334 w 8102600"/>
              <a:gd name="connsiteY4" fmla="*/ 0 h 14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02600" h="146050">
                <a:moveTo>
                  <a:pt x="42334" y="0"/>
                </a:moveTo>
                <a:lnTo>
                  <a:pt x="8102600" y="0"/>
                </a:lnTo>
                <a:lnTo>
                  <a:pt x="8102600" y="146050"/>
                </a:lnTo>
                <a:lnTo>
                  <a:pt x="0" y="146050"/>
                </a:lnTo>
                <a:lnTo>
                  <a:pt x="42334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45711" rIns="91421" bIns="45711" rtlCol="0" anchor="ctr"/>
          <a:lstStyle/>
          <a:p>
            <a:pPr algn="l"/>
            <a:fld id="{5266C0E3-FCB2-4D10-9980-6DFC0D8FABCB}" type="slidenum">
              <a:rPr lang="en-US" sz="500" b="0" smtClean="0">
                <a:solidFill>
                  <a:srgbClr val="BFBFBF">
                    <a:alpha val="50000"/>
                  </a:srgbClr>
                </a:solidFill>
                <a:latin typeface="Arial"/>
                <a:cs typeface="Arial"/>
              </a:rPr>
              <a:pPr algn="l"/>
              <a:t>‹#›</a:t>
            </a:fld>
            <a:endParaRPr lang="en-US" sz="500" dirty="0">
              <a:solidFill>
                <a:srgbClr val="BFBFBF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20" name="Rectangle 26"/>
          <p:cNvSpPr>
            <a:spLocks noChangeArrowheads="1"/>
          </p:cNvSpPr>
          <p:nvPr userDrawn="1"/>
        </p:nvSpPr>
        <p:spPr bwMode="black">
          <a:xfrm>
            <a:off x="8628732" y="4927600"/>
            <a:ext cx="515268" cy="149226"/>
          </a:xfrm>
          <a:custGeom>
            <a:avLst/>
            <a:gdLst>
              <a:gd name="connsiteX0" fmla="*/ 0 w 400050"/>
              <a:gd name="connsiteY0" fmla="*/ 0 h 133350"/>
              <a:gd name="connsiteX1" fmla="*/ 400050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00050"/>
              <a:gd name="connsiteY0" fmla="*/ 3175 h 136525"/>
              <a:gd name="connsiteX1" fmla="*/ 377825 w 400050"/>
              <a:gd name="connsiteY1" fmla="*/ 0 h 136525"/>
              <a:gd name="connsiteX2" fmla="*/ 400050 w 400050"/>
              <a:gd name="connsiteY2" fmla="*/ 136525 h 136525"/>
              <a:gd name="connsiteX3" fmla="*/ 0 w 400050"/>
              <a:gd name="connsiteY3" fmla="*/ 136525 h 136525"/>
              <a:gd name="connsiteX4" fmla="*/ 0 w 400050"/>
              <a:gd name="connsiteY4" fmla="*/ 3175 h 136525"/>
              <a:gd name="connsiteX0" fmla="*/ 0 w 400050"/>
              <a:gd name="connsiteY0" fmla="*/ 0 h 133350"/>
              <a:gd name="connsiteX1" fmla="*/ 368663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39561"/>
              <a:gd name="connsiteY0" fmla="*/ 0 h 133350"/>
              <a:gd name="connsiteX1" fmla="*/ 408174 w 439561"/>
              <a:gd name="connsiteY1" fmla="*/ 0 h 133350"/>
              <a:gd name="connsiteX2" fmla="*/ 439561 w 439561"/>
              <a:gd name="connsiteY2" fmla="*/ 133350 h 133350"/>
              <a:gd name="connsiteX3" fmla="*/ 39511 w 439561"/>
              <a:gd name="connsiteY3" fmla="*/ 133350 h 133350"/>
              <a:gd name="connsiteX4" fmla="*/ 0 w 439561"/>
              <a:gd name="connsiteY4" fmla="*/ 0 h 133350"/>
              <a:gd name="connsiteX0" fmla="*/ 0 w 445215"/>
              <a:gd name="connsiteY0" fmla="*/ 0 h 133350"/>
              <a:gd name="connsiteX1" fmla="*/ 445215 w 445215"/>
              <a:gd name="connsiteY1" fmla="*/ 0 h 133350"/>
              <a:gd name="connsiteX2" fmla="*/ 439561 w 445215"/>
              <a:gd name="connsiteY2" fmla="*/ 133350 h 133350"/>
              <a:gd name="connsiteX3" fmla="*/ 39511 w 445215"/>
              <a:gd name="connsiteY3" fmla="*/ 133350 h 133350"/>
              <a:gd name="connsiteX4" fmla="*/ 0 w 445215"/>
              <a:gd name="connsiteY4" fmla="*/ 0 h 133350"/>
              <a:gd name="connsiteX0" fmla="*/ 0 w 440276"/>
              <a:gd name="connsiteY0" fmla="*/ 0 h 133350"/>
              <a:gd name="connsiteX1" fmla="*/ 440276 w 440276"/>
              <a:gd name="connsiteY1" fmla="*/ 2899 h 133350"/>
              <a:gd name="connsiteX2" fmla="*/ 439561 w 440276"/>
              <a:gd name="connsiteY2" fmla="*/ 133350 h 133350"/>
              <a:gd name="connsiteX3" fmla="*/ 39511 w 440276"/>
              <a:gd name="connsiteY3" fmla="*/ 133350 h 133350"/>
              <a:gd name="connsiteX4" fmla="*/ 0 w 440276"/>
              <a:gd name="connsiteY4" fmla="*/ 0 h 133350"/>
              <a:gd name="connsiteX0" fmla="*/ 24695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24695 w 400765"/>
              <a:gd name="connsiteY4" fmla="*/ 0 h 130451"/>
              <a:gd name="connsiteX0" fmla="*/ 34573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34573 w 400765"/>
              <a:gd name="connsiteY4" fmla="*/ 0 h 130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0765" h="130451">
                <a:moveTo>
                  <a:pt x="34573" y="0"/>
                </a:moveTo>
                <a:lnTo>
                  <a:pt x="400765" y="0"/>
                </a:lnTo>
                <a:cubicBezTo>
                  <a:pt x="400527" y="43484"/>
                  <a:pt x="400288" y="86967"/>
                  <a:pt x="400050" y="130451"/>
                </a:cubicBezTo>
                <a:lnTo>
                  <a:pt x="0" y="130451"/>
                </a:lnTo>
                <a:lnTo>
                  <a:pt x="34573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extLst/>
        </p:spPr>
        <p:txBody>
          <a:bodyPr wrap="square" lIns="0" tIns="45711" rIns="91436" bIns="45711" rtlCol="0" anchor="ctr" anchorCtr="0">
            <a:noAutofit/>
          </a:bodyPr>
          <a:lstStyle/>
          <a:p>
            <a:pPr lvl="0" algn="ctr"/>
            <a:r>
              <a:rPr lang="en-US" sz="500" b="0" dirty="0" smtClean="0">
                <a:solidFill>
                  <a:srgbClr val="D4EAF4">
                    <a:alpha val="50000"/>
                  </a:srgbClr>
                </a:solidFill>
                <a:latin typeface="Arial"/>
                <a:cs typeface="Arial"/>
              </a:rPr>
              <a:t> </a:t>
            </a:r>
            <a:endParaRPr lang="en-US" sz="500" b="0" dirty="0">
              <a:solidFill>
                <a:srgbClr val="D4EAF4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22" name="TextBox 21"/>
          <p:cNvSpPr txBox="1"/>
          <p:nvPr userDrawn="1"/>
        </p:nvSpPr>
        <p:spPr>
          <a:xfrm>
            <a:off x="6343649" y="4931832"/>
            <a:ext cx="1499121" cy="156634"/>
          </a:xfrm>
          <a:prstGeom prst="rect">
            <a:avLst/>
          </a:prstGeom>
          <a:noFill/>
        </p:spPr>
        <p:txBody>
          <a:bodyPr wrap="none" lIns="91421" tIns="45711" rIns="91421" bIns="45711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algn="r"/>
            <a:r>
              <a:rPr lang="en-US" sz="500" b="0" i="0" kern="1200" dirty="0" smtClean="0">
                <a:solidFill>
                  <a:schemeClr val="bg1">
                    <a:lumMod val="75000"/>
                    <a:alpha val="50000"/>
                  </a:schemeClr>
                </a:solidFill>
                <a:latin typeface="Arial"/>
                <a:ea typeface="+mn-ea"/>
                <a:cs typeface="Arial"/>
              </a:rPr>
              <a:t>© 2016 Juniper Networks, Inc. All rights reserved.</a:t>
            </a:r>
            <a:endParaRPr lang="en-US" sz="500" b="0" i="0" dirty="0">
              <a:solidFill>
                <a:schemeClr val="bg1">
                  <a:lumMod val="75000"/>
                  <a:alpha val="50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085" y="3"/>
            <a:ext cx="8223250" cy="1015079"/>
          </a:xfrm>
          <a:prstGeom prst="rect">
            <a:avLst/>
          </a:prstGeom>
        </p:spPr>
        <p:txBody>
          <a:bodyPr wrap="square" lIns="57148" tIns="0" rIns="0" bIns="0" anchor="b" anchorCtr="0">
            <a:noAutofit/>
          </a:bodyPr>
          <a:lstStyle>
            <a:lvl1pPr>
              <a:lnSpc>
                <a:spcPct val="90000"/>
              </a:lnSpc>
              <a:spcBef>
                <a:spcPts val="250"/>
              </a:spcBef>
              <a:defRPr lang="en-US" sz="2800" b="0" spc="-38" baseline="0">
                <a:solidFill>
                  <a:schemeClr val="tx1"/>
                </a:solidFill>
                <a:ea typeface="+mn-ea"/>
              </a:defRPr>
            </a:lvl1pPr>
          </a:lstStyle>
          <a:p>
            <a:pPr marL="0" lvl="0" defTabSz="685586">
              <a:lnSpc>
                <a:spcPct val="80000"/>
              </a:lnSpc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441325" y="4936068"/>
            <a:ext cx="2572808" cy="143827"/>
          </a:xfrm>
          <a:prstGeom prst="rect">
            <a:avLst/>
          </a:prstGeom>
          <a:noFill/>
        </p:spPr>
        <p:txBody>
          <a:bodyPr wrap="none" lIns="57139" tIns="0" rIns="57139" bIns="0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marL="0" marR="0" indent="0" algn="l" defTabSz="342863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1" dirty="0" smtClean="0">
                <a:solidFill>
                  <a:schemeClr val="accent3">
                    <a:lumMod val="40000"/>
                    <a:lumOff val="60000"/>
                    <a:alpha val="50000"/>
                  </a:schemeClr>
                </a:solidFill>
                <a:latin typeface="Arial"/>
                <a:cs typeface="Arial"/>
              </a:rPr>
              <a:t>JUNIPER NETWORKS CONFIDENTIAL</a:t>
            </a:r>
            <a:endParaRPr lang="en-US" sz="500" b="0" dirty="0">
              <a:solidFill>
                <a:schemeClr val="accent3">
                  <a:lumMod val="40000"/>
                  <a:lumOff val="60000"/>
                  <a:alpha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3" name="Picture 2" descr="juniper_rgb_black_1800x600.png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3008" y="4906432"/>
            <a:ext cx="584200" cy="194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211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Box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junos_platform copy.png"/>
          <p:cNvPicPr>
            <a:picLocks noChangeAspect="1"/>
          </p:cNvPicPr>
          <p:nvPr userDrawn="1"/>
        </p:nvPicPr>
        <p:blipFill rotWithShape="1">
          <a:blip r:embed="rId2" cstate="screen">
            <a:alphaModFix amt="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228"/>
          <a:stretch/>
        </p:blipFill>
        <p:spPr>
          <a:xfrm flipH="1">
            <a:off x="3551766" y="-16934"/>
            <a:ext cx="5592233" cy="5172891"/>
          </a:xfrm>
          <a:prstGeom prst="rect">
            <a:avLst/>
          </a:prstGeom>
        </p:spPr>
      </p:pic>
      <p:pic>
        <p:nvPicPr>
          <p:cNvPr id="19" name="Picture 18" descr="junos_platform.png"/>
          <p:cNvPicPr>
            <a:picLocks noChangeAspect="1"/>
          </p:cNvPicPr>
          <p:nvPr userDrawn="1"/>
        </p:nvPicPr>
        <p:blipFill rotWithShape="1">
          <a:blip r:embed="rId3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524" r="8080" b="52874"/>
          <a:stretch/>
        </p:blipFill>
        <p:spPr>
          <a:xfrm>
            <a:off x="7200901" y="4076703"/>
            <a:ext cx="1943099" cy="1066799"/>
          </a:xfrm>
          <a:prstGeom prst="rect">
            <a:avLst/>
          </a:prstGeom>
        </p:spPr>
      </p:pic>
      <p:sp>
        <p:nvSpPr>
          <p:cNvPr id="21" name="Rectangle 26"/>
          <p:cNvSpPr>
            <a:spLocks noChangeArrowheads="1"/>
          </p:cNvSpPr>
          <p:nvPr userDrawn="1"/>
        </p:nvSpPr>
        <p:spPr bwMode="black">
          <a:xfrm>
            <a:off x="8628732" y="4927600"/>
            <a:ext cx="515268" cy="149226"/>
          </a:xfrm>
          <a:custGeom>
            <a:avLst/>
            <a:gdLst>
              <a:gd name="connsiteX0" fmla="*/ 0 w 400050"/>
              <a:gd name="connsiteY0" fmla="*/ 0 h 133350"/>
              <a:gd name="connsiteX1" fmla="*/ 400050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00050"/>
              <a:gd name="connsiteY0" fmla="*/ 3175 h 136525"/>
              <a:gd name="connsiteX1" fmla="*/ 377825 w 400050"/>
              <a:gd name="connsiteY1" fmla="*/ 0 h 136525"/>
              <a:gd name="connsiteX2" fmla="*/ 400050 w 400050"/>
              <a:gd name="connsiteY2" fmla="*/ 136525 h 136525"/>
              <a:gd name="connsiteX3" fmla="*/ 0 w 400050"/>
              <a:gd name="connsiteY3" fmla="*/ 136525 h 136525"/>
              <a:gd name="connsiteX4" fmla="*/ 0 w 400050"/>
              <a:gd name="connsiteY4" fmla="*/ 3175 h 136525"/>
              <a:gd name="connsiteX0" fmla="*/ 0 w 400050"/>
              <a:gd name="connsiteY0" fmla="*/ 0 h 133350"/>
              <a:gd name="connsiteX1" fmla="*/ 368663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39561"/>
              <a:gd name="connsiteY0" fmla="*/ 0 h 133350"/>
              <a:gd name="connsiteX1" fmla="*/ 408174 w 439561"/>
              <a:gd name="connsiteY1" fmla="*/ 0 h 133350"/>
              <a:gd name="connsiteX2" fmla="*/ 439561 w 439561"/>
              <a:gd name="connsiteY2" fmla="*/ 133350 h 133350"/>
              <a:gd name="connsiteX3" fmla="*/ 39511 w 439561"/>
              <a:gd name="connsiteY3" fmla="*/ 133350 h 133350"/>
              <a:gd name="connsiteX4" fmla="*/ 0 w 439561"/>
              <a:gd name="connsiteY4" fmla="*/ 0 h 133350"/>
              <a:gd name="connsiteX0" fmla="*/ 0 w 445215"/>
              <a:gd name="connsiteY0" fmla="*/ 0 h 133350"/>
              <a:gd name="connsiteX1" fmla="*/ 445215 w 445215"/>
              <a:gd name="connsiteY1" fmla="*/ 0 h 133350"/>
              <a:gd name="connsiteX2" fmla="*/ 439561 w 445215"/>
              <a:gd name="connsiteY2" fmla="*/ 133350 h 133350"/>
              <a:gd name="connsiteX3" fmla="*/ 39511 w 445215"/>
              <a:gd name="connsiteY3" fmla="*/ 133350 h 133350"/>
              <a:gd name="connsiteX4" fmla="*/ 0 w 445215"/>
              <a:gd name="connsiteY4" fmla="*/ 0 h 133350"/>
              <a:gd name="connsiteX0" fmla="*/ 0 w 440276"/>
              <a:gd name="connsiteY0" fmla="*/ 0 h 133350"/>
              <a:gd name="connsiteX1" fmla="*/ 440276 w 440276"/>
              <a:gd name="connsiteY1" fmla="*/ 2899 h 133350"/>
              <a:gd name="connsiteX2" fmla="*/ 439561 w 440276"/>
              <a:gd name="connsiteY2" fmla="*/ 133350 h 133350"/>
              <a:gd name="connsiteX3" fmla="*/ 39511 w 440276"/>
              <a:gd name="connsiteY3" fmla="*/ 133350 h 133350"/>
              <a:gd name="connsiteX4" fmla="*/ 0 w 440276"/>
              <a:gd name="connsiteY4" fmla="*/ 0 h 133350"/>
              <a:gd name="connsiteX0" fmla="*/ 24695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24695 w 400765"/>
              <a:gd name="connsiteY4" fmla="*/ 0 h 130451"/>
              <a:gd name="connsiteX0" fmla="*/ 34573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34573 w 400765"/>
              <a:gd name="connsiteY4" fmla="*/ 0 h 130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0765" h="130451">
                <a:moveTo>
                  <a:pt x="34573" y="0"/>
                </a:moveTo>
                <a:lnTo>
                  <a:pt x="400765" y="0"/>
                </a:lnTo>
                <a:cubicBezTo>
                  <a:pt x="400527" y="43484"/>
                  <a:pt x="400288" y="86967"/>
                  <a:pt x="400050" y="130451"/>
                </a:cubicBezTo>
                <a:lnTo>
                  <a:pt x="0" y="130451"/>
                </a:lnTo>
                <a:lnTo>
                  <a:pt x="34573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extLst/>
        </p:spPr>
        <p:txBody>
          <a:bodyPr wrap="square" lIns="0" tIns="45711" rIns="91436" bIns="45711" rtlCol="0" anchor="ctr" anchorCtr="0">
            <a:noAutofit/>
          </a:bodyPr>
          <a:lstStyle/>
          <a:p>
            <a:pPr lvl="0" algn="ctr"/>
            <a:r>
              <a:rPr lang="en-US" sz="500" b="0" dirty="0" smtClean="0">
                <a:solidFill>
                  <a:srgbClr val="D4EAF4">
                    <a:alpha val="50000"/>
                  </a:srgbClr>
                </a:solidFill>
                <a:latin typeface="Arial"/>
                <a:cs typeface="Arial"/>
              </a:rPr>
              <a:t> </a:t>
            </a:r>
            <a:endParaRPr lang="en-US" sz="500" b="0" dirty="0">
              <a:solidFill>
                <a:srgbClr val="D4EAF4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085" y="3"/>
            <a:ext cx="8223250" cy="1015079"/>
          </a:xfrm>
          <a:prstGeom prst="rect">
            <a:avLst/>
          </a:prstGeom>
        </p:spPr>
        <p:txBody>
          <a:bodyPr wrap="square" lIns="57148" tIns="0" rIns="0" bIns="0" anchor="b" anchorCtr="0">
            <a:noAutofit/>
          </a:bodyPr>
          <a:lstStyle>
            <a:lvl1pPr>
              <a:lnSpc>
                <a:spcPct val="90000"/>
              </a:lnSpc>
              <a:spcBef>
                <a:spcPts val="250"/>
              </a:spcBef>
              <a:defRPr lang="en-US" sz="2800" b="0" spc="-38" baseline="0">
                <a:solidFill>
                  <a:schemeClr val="tx1"/>
                </a:solidFill>
                <a:ea typeface="+mn-ea"/>
              </a:defRPr>
            </a:lvl1pPr>
          </a:lstStyle>
          <a:p>
            <a:pPr marL="0" lvl="0" defTabSz="685586">
              <a:lnSpc>
                <a:spcPct val="80000"/>
              </a:lnSpc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0527" y="2171702"/>
            <a:ext cx="2668911" cy="1833563"/>
          </a:xfrm>
          <a:prstGeom prst="rect">
            <a:avLst/>
          </a:prstGeom>
          <a:ln w="6350" cmpd="sng">
            <a:noFill/>
          </a:ln>
        </p:spPr>
        <p:txBody>
          <a:bodyPr lIns="57139" tIns="28571" rIns="57139" bIns="28571"/>
          <a:lstStyle>
            <a:lvl1pPr marL="285736" indent="-285736">
              <a:lnSpc>
                <a:spcPct val="95000"/>
              </a:lnSpc>
              <a:spcBef>
                <a:spcPts val="563"/>
              </a:spcBef>
              <a:buClr>
                <a:schemeClr val="tx1"/>
              </a:buClr>
              <a:buFont typeface="Arial"/>
              <a:buChar char="•"/>
              <a:defRPr sz="2000" b="0">
                <a:solidFill>
                  <a:schemeClr val="accent2"/>
                </a:solidFill>
              </a:defRPr>
            </a:lvl1pPr>
            <a:lvl2pPr marL="57148" indent="228588"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300">
                <a:solidFill>
                  <a:schemeClr val="accent2"/>
                </a:solidFill>
              </a:defRPr>
            </a:lvl2pPr>
            <a:lvl3pPr marL="57148" indent="228588"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defRPr sz="1500">
                <a:solidFill>
                  <a:schemeClr val="accent2"/>
                </a:solidFill>
              </a:defRPr>
            </a:lvl3pPr>
            <a:lvl4pPr marL="57148" indent="228588"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300">
                <a:solidFill>
                  <a:schemeClr val="accent2"/>
                </a:solidFill>
              </a:defRPr>
            </a:lvl4pPr>
            <a:lvl5pPr>
              <a:defRPr>
                <a:solidFill>
                  <a:srgbClr val="292929"/>
                </a:solidFill>
              </a:defRPr>
            </a:lvl5pPr>
          </a:lstStyle>
          <a:p>
            <a:pPr lvl="1"/>
            <a:r>
              <a:rPr lang="en-US" dirty="0" smtClean="0"/>
              <a:t>First level</a:t>
            </a:r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455085" y="1072589"/>
            <a:ext cx="8223250" cy="370284"/>
          </a:xfrm>
          <a:prstGeom prst="rect">
            <a:avLst/>
          </a:prstGeom>
        </p:spPr>
        <p:txBody>
          <a:bodyPr lIns="68676" tIns="34337" rIns="68676" bIns="34337"/>
          <a:lstStyle>
            <a:lvl1pPr marL="0" indent="0">
              <a:lnSpc>
                <a:spcPct val="95000"/>
              </a:lnSpc>
              <a:spcBef>
                <a:spcPts val="250"/>
              </a:spcBef>
              <a:buNone/>
              <a:defRPr sz="2000" cap="none" spc="-38" baseline="0">
                <a:solidFill>
                  <a:schemeClr val="accent2"/>
                </a:solidFill>
              </a:defRPr>
            </a:lvl1pPr>
            <a:lvl2pPr marL="342863" indent="0">
              <a:buNone/>
              <a:defRPr sz="2100">
                <a:solidFill>
                  <a:schemeClr val="tx1"/>
                </a:solidFill>
              </a:defRPr>
            </a:lvl2pPr>
            <a:lvl3pPr marL="685723" indent="0">
              <a:buNone/>
              <a:defRPr sz="1500">
                <a:solidFill>
                  <a:schemeClr val="tx1"/>
                </a:solidFill>
              </a:defRPr>
            </a:lvl3pPr>
            <a:lvl4pPr marL="1028582" indent="0">
              <a:buNone/>
              <a:defRPr sz="1400">
                <a:solidFill>
                  <a:schemeClr val="tx1"/>
                </a:solidFill>
              </a:defRPr>
            </a:lvl4pPr>
            <a:lvl5pPr marL="1371443" indent="0">
              <a:buNone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2" hasCustomPrompt="1"/>
          </p:nvPr>
        </p:nvSpPr>
        <p:spPr>
          <a:xfrm>
            <a:off x="3228653" y="2171702"/>
            <a:ext cx="2668911" cy="1833563"/>
          </a:xfrm>
          <a:prstGeom prst="rect">
            <a:avLst/>
          </a:prstGeom>
          <a:ln w="6350" cmpd="sng">
            <a:noFill/>
          </a:ln>
        </p:spPr>
        <p:txBody>
          <a:bodyPr lIns="57139" tIns="28571" rIns="57139" bIns="28571"/>
          <a:lstStyle>
            <a:lvl1pPr marL="285736" indent="-285736">
              <a:lnSpc>
                <a:spcPct val="95000"/>
              </a:lnSpc>
              <a:spcBef>
                <a:spcPts val="563"/>
              </a:spcBef>
              <a:buClr>
                <a:schemeClr val="tx1"/>
              </a:buClr>
              <a:buFont typeface="Arial"/>
              <a:buChar char="•"/>
              <a:defRPr sz="2000" b="0">
                <a:solidFill>
                  <a:schemeClr val="accent2"/>
                </a:solidFill>
              </a:defRPr>
            </a:lvl1pPr>
            <a:lvl2pPr marL="57148" indent="228588"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300">
                <a:solidFill>
                  <a:schemeClr val="accent2"/>
                </a:solidFill>
              </a:defRPr>
            </a:lvl2pPr>
            <a:lvl3pPr marL="57148" indent="228588"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defRPr sz="1500">
                <a:solidFill>
                  <a:schemeClr val="accent2"/>
                </a:solidFill>
              </a:defRPr>
            </a:lvl3pPr>
            <a:lvl4pPr marL="57148" indent="228588"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300">
                <a:solidFill>
                  <a:schemeClr val="accent2"/>
                </a:solidFill>
              </a:defRPr>
            </a:lvl4pPr>
            <a:lvl5pPr>
              <a:defRPr>
                <a:solidFill>
                  <a:srgbClr val="292929"/>
                </a:solidFill>
              </a:defRPr>
            </a:lvl5pPr>
          </a:lstStyle>
          <a:p>
            <a:pPr lvl="1"/>
            <a:r>
              <a:rPr lang="en-US" dirty="0" smtClean="0"/>
              <a:t>First level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3" hasCustomPrompt="1"/>
          </p:nvPr>
        </p:nvSpPr>
        <p:spPr>
          <a:xfrm>
            <a:off x="6006779" y="2171702"/>
            <a:ext cx="2668911" cy="1833563"/>
          </a:xfrm>
          <a:prstGeom prst="rect">
            <a:avLst/>
          </a:prstGeom>
          <a:ln w="6350" cmpd="sng">
            <a:noFill/>
          </a:ln>
        </p:spPr>
        <p:txBody>
          <a:bodyPr lIns="57139" tIns="28571" rIns="57139" bIns="28571"/>
          <a:lstStyle>
            <a:lvl1pPr marL="285736" indent="-285736">
              <a:lnSpc>
                <a:spcPct val="95000"/>
              </a:lnSpc>
              <a:spcBef>
                <a:spcPts val="563"/>
              </a:spcBef>
              <a:buClr>
                <a:schemeClr val="tx1"/>
              </a:buClr>
              <a:buFont typeface="Arial"/>
              <a:buChar char="•"/>
              <a:defRPr sz="2000" b="0">
                <a:solidFill>
                  <a:schemeClr val="accent2"/>
                </a:solidFill>
              </a:defRPr>
            </a:lvl1pPr>
            <a:lvl2pPr marL="57148" indent="228588"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300">
                <a:solidFill>
                  <a:schemeClr val="accent2"/>
                </a:solidFill>
              </a:defRPr>
            </a:lvl2pPr>
            <a:lvl3pPr marL="57148" indent="228588"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defRPr sz="1500">
                <a:solidFill>
                  <a:schemeClr val="accent2"/>
                </a:solidFill>
              </a:defRPr>
            </a:lvl3pPr>
            <a:lvl4pPr marL="57148" indent="228588"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300">
                <a:solidFill>
                  <a:schemeClr val="accent2"/>
                </a:solidFill>
              </a:defRPr>
            </a:lvl4pPr>
            <a:lvl5pPr>
              <a:defRPr>
                <a:solidFill>
                  <a:srgbClr val="292929"/>
                </a:solidFill>
              </a:defRPr>
            </a:lvl5pPr>
          </a:lstStyle>
          <a:p>
            <a:pPr lvl="1"/>
            <a:r>
              <a:rPr lang="en-US" dirty="0" smtClean="0"/>
              <a:t>First level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idx="14" hasCustomPrompt="1"/>
          </p:nvPr>
        </p:nvSpPr>
        <p:spPr>
          <a:xfrm>
            <a:off x="450527" y="1790700"/>
            <a:ext cx="2668911" cy="3175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6350" cmpd="sng">
            <a:noFill/>
          </a:ln>
        </p:spPr>
        <p:txBody>
          <a:bodyPr lIns="57139" tIns="28571" rIns="57139" bIns="28571"/>
          <a:lstStyle>
            <a:lvl1pPr marL="285736" indent="-285736">
              <a:lnSpc>
                <a:spcPct val="95000"/>
              </a:lnSpc>
              <a:spcBef>
                <a:spcPts val="563"/>
              </a:spcBef>
              <a:buClr>
                <a:schemeClr val="tx1"/>
              </a:buClr>
              <a:buFont typeface="Arial"/>
              <a:buChar char="•"/>
              <a:defRPr sz="2000" b="0">
                <a:solidFill>
                  <a:schemeClr val="accent2"/>
                </a:solidFill>
              </a:defRPr>
            </a:lvl1pPr>
            <a:lvl2pPr marL="57148" indent="0" algn="ctr"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buFont typeface="Arial"/>
              <a:buNone/>
              <a:defRPr sz="1800" b="1">
                <a:solidFill>
                  <a:schemeClr val="accent2"/>
                </a:solidFill>
              </a:defRPr>
            </a:lvl2pPr>
            <a:lvl3pPr marL="57148" indent="228588"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defRPr sz="1500">
                <a:solidFill>
                  <a:schemeClr val="accent2"/>
                </a:solidFill>
              </a:defRPr>
            </a:lvl3pPr>
            <a:lvl4pPr marL="57148" indent="228588"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300">
                <a:solidFill>
                  <a:schemeClr val="accent2"/>
                </a:solidFill>
              </a:defRPr>
            </a:lvl4pPr>
            <a:lvl5pPr>
              <a:defRPr>
                <a:solidFill>
                  <a:srgbClr val="292929"/>
                </a:solidFill>
              </a:defRPr>
            </a:lvl5pPr>
          </a:lstStyle>
          <a:p>
            <a:pPr lvl="1"/>
            <a:r>
              <a:rPr lang="en-US" dirty="0" smtClean="0"/>
              <a:t>First level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228653" y="1790700"/>
            <a:ext cx="2668911" cy="3175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6350" cmpd="sng">
            <a:noFill/>
          </a:ln>
        </p:spPr>
        <p:txBody>
          <a:bodyPr lIns="57139" tIns="28571" rIns="57139" bIns="28571"/>
          <a:lstStyle>
            <a:lvl1pPr marL="285736" indent="-285736">
              <a:lnSpc>
                <a:spcPct val="95000"/>
              </a:lnSpc>
              <a:spcBef>
                <a:spcPts val="563"/>
              </a:spcBef>
              <a:buClr>
                <a:schemeClr val="tx1"/>
              </a:buClr>
              <a:buFont typeface="Arial"/>
              <a:buChar char="•"/>
              <a:defRPr sz="2000" b="0">
                <a:solidFill>
                  <a:schemeClr val="accent2"/>
                </a:solidFill>
              </a:defRPr>
            </a:lvl1pPr>
            <a:lvl2pPr marL="57148" indent="0" algn="ctr"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buFont typeface="Arial"/>
              <a:buNone/>
              <a:defRPr sz="1800" b="1">
                <a:solidFill>
                  <a:schemeClr val="accent2"/>
                </a:solidFill>
              </a:defRPr>
            </a:lvl2pPr>
            <a:lvl3pPr marL="57148" indent="228588"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defRPr sz="1500">
                <a:solidFill>
                  <a:schemeClr val="accent2"/>
                </a:solidFill>
              </a:defRPr>
            </a:lvl3pPr>
            <a:lvl4pPr marL="57148" indent="228588"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300">
                <a:solidFill>
                  <a:schemeClr val="accent2"/>
                </a:solidFill>
              </a:defRPr>
            </a:lvl4pPr>
            <a:lvl5pPr>
              <a:defRPr>
                <a:solidFill>
                  <a:srgbClr val="292929"/>
                </a:solidFill>
              </a:defRPr>
            </a:lvl5pPr>
          </a:lstStyle>
          <a:p>
            <a:pPr lvl="1"/>
            <a:r>
              <a:rPr lang="en-US" dirty="0" smtClean="0"/>
              <a:t>First level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idx="16" hasCustomPrompt="1"/>
          </p:nvPr>
        </p:nvSpPr>
        <p:spPr>
          <a:xfrm>
            <a:off x="6006779" y="1790700"/>
            <a:ext cx="2668911" cy="3175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6350" cmpd="sng">
            <a:noFill/>
          </a:ln>
        </p:spPr>
        <p:txBody>
          <a:bodyPr lIns="57139" tIns="28571" rIns="57139" bIns="28571"/>
          <a:lstStyle>
            <a:lvl1pPr marL="285736" indent="-285736">
              <a:lnSpc>
                <a:spcPct val="95000"/>
              </a:lnSpc>
              <a:spcBef>
                <a:spcPts val="563"/>
              </a:spcBef>
              <a:buClr>
                <a:schemeClr val="tx1"/>
              </a:buClr>
              <a:buFont typeface="Arial"/>
              <a:buChar char="•"/>
              <a:defRPr sz="2000" b="0">
                <a:solidFill>
                  <a:schemeClr val="accent2"/>
                </a:solidFill>
              </a:defRPr>
            </a:lvl1pPr>
            <a:lvl2pPr marL="57148" indent="0" algn="ctr"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buFont typeface="Arial"/>
              <a:buNone/>
              <a:defRPr sz="1800" b="1">
                <a:solidFill>
                  <a:schemeClr val="accent2"/>
                </a:solidFill>
              </a:defRPr>
            </a:lvl2pPr>
            <a:lvl3pPr marL="57148" indent="228588"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defRPr sz="1500">
                <a:solidFill>
                  <a:schemeClr val="accent2"/>
                </a:solidFill>
              </a:defRPr>
            </a:lvl3pPr>
            <a:lvl4pPr marL="57148" indent="228588"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300">
                <a:solidFill>
                  <a:schemeClr val="accent2"/>
                </a:solidFill>
              </a:defRPr>
            </a:lvl4pPr>
            <a:lvl5pPr>
              <a:defRPr>
                <a:solidFill>
                  <a:srgbClr val="292929"/>
                </a:solidFill>
              </a:defRPr>
            </a:lvl5pPr>
          </a:lstStyle>
          <a:p>
            <a:pPr lvl="1"/>
            <a:r>
              <a:rPr lang="en-US" dirty="0" smtClean="0"/>
              <a:t>First level</a:t>
            </a:r>
          </a:p>
        </p:txBody>
      </p:sp>
      <p:sp>
        <p:nvSpPr>
          <p:cNvPr id="25" name="Rectangle 4"/>
          <p:cNvSpPr/>
          <p:nvPr userDrawn="1"/>
        </p:nvSpPr>
        <p:spPr>
          <a:xfrm flipH="1">
            <a:off x="0" y="4929717"/>
            <a:ext cx="7904692" cy="146050"/>
          </a:xfrm>
          <a:custGeom>
            <a:avLst/>
            <a:gdLst>
              <a:gd name="connsiteX0" fmla="*/ 0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0 w 8102600"/>
              <a:gd name="connsiteY4" fmla="*/ 0 h 146050"/>
              <a:gd name="connsiteX0" fmla="*/ 296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29634 w 8102600"/>
              <a:gd name="connsiteY4" fmla="*/ 0 h 146050"/>
              <a:gd name="connsiteX0" fmla="*/ 423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42334 w 8102600"/>
              <a:gd name="connsiteY4" fmla="*/ 0 h 14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02600" h="146050">
                <a:moveTo>
                  <a:pt x="42334" y="0"/>
                </a:moveTo>
                <a:lnTo>
                  <a:pt x="8102600" y="0"/>
                </a:lnTo>
                <a:lnTo>
                  <a:pt x="8102600" y="146050"/>
                </a:lnTo>
                <a:lnTo>
                  <a:pt x="0" y="146050"/>
                </a:lnTo>
                <a:lnTo>
                  <a:pt x="42334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45711" rIns="91421" bIns="45711" rtlCol="0" anchor="ctr"/>
          <a:lstStyle/>
          <a:p>
            <a:pPr algn="l"/>
            <a:fld id="{5266C0E3-FCB2-4D10-9980-6DFC0D8FABCB}" type="slidenum">
              <a:rPr lang="en-US" sz="500" b="0" smtClean="0">
                <a:solidFill>
                  <a:srgbClr val="BFBFBF">
                    <a:alpha val="50000"/>
                  </a:srgbClr>
                </a:solidFill>
                <a:latin typeface="Arial"/>
                <a:cs typeface="Arial"/>
              </a:rPr>
              <a:pPr algn="l"/>
              <a:t>‹#›</a:t>
            </a:fld>
            <a:endParaRPr lang="en-US" sz="500" dirty="0">
              <a:solidFill>
                <a:srgbClr val="BFBFBF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26" name="TextBox 25"/>
          <p:cNvSpPr txBox="1"/>
          <p:nvPr userDrawn="1"/>
        </p:nvSpPr>
        <p:spPr>
          <a:xfrm>
            <a:off x="6343649" y="4931832"/>
            <a:ext cx="1499121" cy="156634"/>
          </a:xfrm>
          <a:prstGeom prst="rect">
            <a:avLst/>
          </a:prstGeom>
          <a:noFill/>
        </p:spPr>
        <p:txBody>
          <a:bodyPr wrap="none" lIns="91421" tIns="45711" rIns="91421" bIns="45711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algn="r"/>
            <a:r>
              <a:rPr lang="en-US" sz="500" b="0" i="0" kern="1200" dirty="0" smtClean="0">
                <a:solidFill>
                  <a:schemeClr val="bg1">
                    <a:lumMod val="75000"/>
                    <a:alpha val="50000"/>
                  </a:schemeClr>
                </a:solidFill>
                <a:latin typeface="Arial"/>
                <a:ea typeface="+mn-ea"/>
                <a:cs typeface="Arial"/>
              </a:rPr>
              <a:t>© 2016 Juniper Networks, Inc. All rights reserved.</a:t>
            </a:r>
            <a:endParaRPr lang="en-US" sz="500" b="0" i="0" dirty="0">
              <a:solidFill>
                <a:schemeClr val="bg1">
                  <a:lumMod val="75000"/>
                  <a:alpha val="50000"/>
                </a:schemeClr>
              </a:solidFill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441325" y="4936068"/>
            <a:ext cx="2572808" cy="143827"/>
          </a:xfrm>
          <a:prstGeom prst="rect">
            <a:avLst/>
          </a:prstGeom>
          <a:noFill/>
        </p:spPr>
        <p:txBody>
          <a:bodyPr wrap="none" lIns="57139" tIns="0" rIns="57139" bIns="0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marL="0" marR="0" indent="0" algn="l" defTabSz="342863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1" dirty="0" smtClean="0">
                <a:solidFill>
                  <a:schemeClr val="accent3">
                    <a:lumMod val="40000"/>
                    <a:lumOff val="60000"/>
                    <a:alpha val="50000"/>
                  </a:schemeClr>
                </a:solidFill>
                <a:latin typeface="Arial"/>
                <a:cs typeface="Arial"/>
              </a:rPr>
              <a:t>JUNIPER NETWORKS CONFIDENTIAL</a:t>
            </a:r>
            <a:endParaRPr lang="en-US" sz="500" b="0" dirty="0">
              <a:solidFill>
                <a:schemeClr val="accent3">
                  <a:lumMod val="40000"/>
                  <a:lumOff val="60000"/>
                  <a:alpha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23" name="Picture 22" descr="juniper_rgb_black_1800x600.png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3008" y="4906432"/>
            <a:ext cx="584200" cy="194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890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junos_platform copy.png"/>
          <p:cNvPicPr>
            <a:picLocks noChangeAspect="1"/>
          </p:cNvPicPr>
          <p:nvPr userDrawn="1"/>
        </p:nvPicPr>
        <p:blipFill rotWithShape="1">
          <a:blip r:embed="rId2" cstate="screen">
            <a:alphaModFix amt="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228"/>
          <a:stretch/>
        </p:blipFill>
        <p:spPr>
          <a:xfrm flipH="1">
            <a:off x="3551766" y="-16934"/>
            <a:ext cx="5592233" cy="5172891"/>
          </a:xfrm>
          <a:prstGeom prst="rect">
            <a:avLst/>
          </a:prstGeom>
        </p:spPr>
      </p:pic>
      <p:pic>
        <p:nvPicPr>
          <p:cNvPr id="17" name="Picture 16" descr="junos_platform.png"/>
          <p:cNvPicPr>
            <a:picLocks noChangeAspect="1"/>
          </p:cNvPicPr>
          <p:nvPr userDrawn="1"/>
        </p:nvPicPr>
        <p:blipFill rotWithShape="1">
          <a:blip r:embed="rId3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524" r="8080" b="52874"/>
          <a:stretch/>
        </p:blipFill>
        <p:spPr>
          <a:xfrm>
            <a:off x="7200901" y="4076703"/>
            <a:ext cx="1943099" cy="1066799"/>
          </a:xfrm>
          <a:prstGeom prst="rect">
            <a:avLst/>
          </a:prstGeom>
        </p:spPr>
      </p:pic>
      <p:sp>
        <p:nvSpPr>
          <p:cNvPr id="19" name="Rectangle 26"/>
          <p:cNvSpPr>
            <a:spLocks noChangeArrowheads="1"/>
          </p:cNvSpPr>
          <p:nvPr userDrawn="1"/>
        </p:nvSpPr>
        <p:spPr bwMode="black">
          <a:xfrm>
            <a:off x="8628732" y="4927600"/>
            <a:ext cx="515268" cy="149226"/>
          </a:xfrm>
          <a:custGeom>
            <a:avLst/>
            <a:gdLst>
              <a:gd name="connsiteX0" fmla="*/ 0 w 400050"/>
              <a:gd name="connsiteY0" fmla="*/ 0 h 133350"/>
              <a:gd name="connsiteX1" fmla="*/ 400050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00050"/>
              <a:gd name="connsiteY0" fmla="*/ 3175 h 136525"/>
              <a:gd name="connsiteX1" fmla="*/ 377825 w 400050"/>
              <a:gd name="connsiteY1" fmla="*/ 0 h 136525"/>
              <a:gd name="connsiteX2" fmla="*/ 400050 w 400050"/>
              <a:gd name="connsiteY2" fmla="*/ 136525 h 136525"/>
              <a:gd name="connsiteX3" fmla="*/ 0 w 400050"/>
              <a:gd name="connsiteY3" fmla="*/ 136525 h 136525"/>
              <a:gd name="connsiteX4" fmla="*/ 0 w 400050"/>
              <a:gd name="connsiteY4" fmla="*/ 3175 h 136525"/>
              <a:gd name="connsiteX0" fmla="*/ 0 w 400050"/>
              <a:gd name="connsiteY0" fmla="*/ 0 h 133350"/>
              <a:gd name="connsiteX1" fmla="*/ 368663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39561"/>
              <a:gd name="connsiteY0" fmla="*/ 0 h 133350"/>
              <a:gd name="connsiteX1" fmla="*/ 408174 w 439561"/>
              <a:gd name="connsiteY1" fmla="*/ 0 h 133350"/>
              <a:gd name="connsiteX2" fmla="*/ 439561 w 439561"/>
              <a:gd name="connsiteY2" fmla="*/ 133350 h 133350"/>
              <a:gd name="connsiteX3" fmla="*/ 39511 w 439561"/>
              <a:gd name="connsiteY3" fmla="*/ 133350 h 133350"/>
              <a:gd name="connsiteX4" fmla="*/ 0 w 439561"/>
              <a:gd name="connsiteY4" fmla="*/ 0 h 133350"/>
              <a:gd name="connsiteX0" fmla="*/ 0 w 445215"/>
              <a:gd name="connsiteY0" fmla="*/ 0 h 133350"/>
              <a:gd name="connsiteX1" fmla="*/ 445215 w 445215"/>
              <a:gd name="connsiteY1" fmla="*/ 0 h 133350"/>
              <a:gd name="connsiteX2" fmla="*/ 439561 w 445215"/>
              <a:gd name="connsiteY2" fmla="*/ 133350 h 133350"/>
              <a:gd name="connsiteX3" fmla="*/ 39511 w 445215"/>
              <a:gd name="connsiteY3" fmla="*/ 133350 h 133350"/>
              <a:gd name="connsiteX4" fmla="*/ 0 w 445215"/>
              <a:gd name="connsiteY4" fmla="*/ 0 h 133350"/>
              <a:gd name="connsiteX0" fmla="*/ 0 w 440276"/>
              <a:gd name="connsiteY0" fmla="*/ 0 h 133350"/>
              <a:gd name="connsiteX1" fmla="*/ 440276 w 440276"/>
              <a:gd name="connsiteY1" fmla="*/ 2899 h 133350"/>
              <a:gd name="connsiteX2" fmla="*/ 439561 w 440276"/>
              <a:gd name="connsiteY2" fmla="*/ 133350 h 133350"/>
              <a:gd name="connsiteX3" fmla="*/ 39511 w 440276"/>
              <a:gd name="connsiteY3" fmla="*/ 133350 h 133350"/>
              <a:gd name="connsiteX4" fmla="*/ 0 w 440276"/>
              <a:gd name="connsiteY4" fmla="*/ 0 h 133350"/>
              <a:gd name="connsiteX0" fmla="*/ 24695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24695 w 400765"/>
              <a:gd name="connsiteY4" fmla="*/ 0 h 130451"/>
              <a:gd name="connsiteX0" fmla="*/ 34573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34573 w 400765"/>
              <a:gd name="connsiteY4" fmla="*/ 0 h 130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0765" h="130451">
                <a:moveTo>
                  <a:pt x="34573" y="0"/>
                </a:moveTo>
                <a:lnTo>
                  <a:pt x="400765" y="0"/>
                </a:lnTo>
                <a:cubicBezTo>
                  <a:pt x="400527" y="43484"/>
                  <a:pt x="400288" y="86967"/>
                  <a:pt x="400050" y="130451"/>
                </a:cubicBezTo>
                <a:lnTo>
                  <a:pt x="0" y="130451"/>
                </a:lnTo>
                <a:lnTo>
                  <a:pt x="34573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extLst/>
        </p:spPr>
        <p:txBody>
          <a:bodyPr wrap="square" lIns="0" tIns="45711" rIns="91436" bIns="45711" rtlCol="0" anchor="ctr" anchorCtr="0">
            <a:noAutofit/>
          </a:bodyPr>
          <a:lstStyle/>
          <a:p>
            <a:pPr lvl="0" algn="ctr"/>
            <a:r>
              <a:rPr lang="en-US" sz="500" b="0" dirty="0" smtClean="0">
                <a:solidFill>
                  <a:srgbClr val="D4EAF4">
                    <a:alpha val="50000"/>
                  </a:srgbClr>
                </a:solidFill>
                <a:latin typeface="Arial"/>
                <a:cs typeface="Arial"/>
              </a:rPr>
              <a:t> </a:t>
            </a:r>
            <a:endParaRPr lang="en-US" sz="500" b="0" dirty="0">
              <a:solidFill>
                <a:srgbClr val="D4EAF4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455085" y="1072589"/>
            <a:ext cx="8223250" cy="370284"/>
          </a:xfrm>
          <a:prstGeom prst="rect">
            <a:avLst/>
          </a:prstGeom>
        </p:spPr>
        <p:txBody>
          <a:bodyPr lIns="68676" tIns="34337" rIns="68676" bIns="34337"/>
          <a:lstStyle>
            <a:lvl1pPr marL="0" indent="0">
              <a:lnSpc>
                <a:spcPct val="95000"/>
              </a:lnSpc>
              <a:spcBef>
                <a:spcPts val="250"/>
              </a:spcBef>
              <a:buNone/>
              <a:defRPr sz="2000" cap="none" spc="-38" baseline="0">
                <a:solidFill>
                  <a:schemeClr val="accent2"/>
                </a:solidFill>
              </a:defRPr>
            </a:lvl1pPr>
            <a:lvl2pPr marL="342863" indent="0">
              <a:buNone/>
              <a:defRPr sz="2100">
                <a:solidFill>
                  <a:schemeClr val="tx1"/>
                </a:solidFill>
              </a:defRPr>
            </a:lvl2pPr>
            <a:lvl3pPr marL="685723" indent="0">
              <a:buNone/>
              <a:defRPr sz="1500">
                <a:solidFill>
                  <a:schemeClr val="tx1"/>
                </a:solidFill>
              </a:defRPr>
            </a:lvl3pPr>
            <a:lvl4pPr marL="1028582" indent="0">
              <a:buNone/>
              <a:defRPr sz="1400">
                <a:solidFill>
                  <a:schemeClr val="tx1"/>
                </a:solidFill>
              </a:defRPr>
            </a:lvl4pPr>
            <a:lvl5pPr marL="1371443" indent="0">
              <a:buNone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455083" y="3"/>
            <a:ext cx="7479877" cy="1015079"/>
          </a:xfrm>
          <a:prstGeom prst="rect">
            <a:avLst/>
          </a:prstGeom>
        </p:spPr>
        <p:txBody>
          <a:bodyPr wrap="square" lIns="57148" tIns="0" rIns="0" bIns="0" anchor="b" anchorCtr="0">
            <a:noAutofit/>
          </a:bodyPr>
          <a:lstStyle>
            <a:lvl1pPr>
              <a:lnSpc>
                <a:spcPct val="90000"/>
              </a:lnSpc>
              <a:spcBef>
                <a:spcPts val="250"/>
              </a:spcBef>
              <a:defRPr lang="en-US" sz="2800" b="0" spc="-38" baseline="0">
                <a:solidFill>
                  <a:schemeClr val="tx1"/>
                </a:solidFill>
                <a:ea typeface="+mn-ea"/>
              </a:defRPr>
            </a:lvl1pPr>
          </a:lstStyle>
          <a:p>
            <a:pPr marL="0" lvl="0" defTabSz="685586">
              <a:lnSpc>
                <a:spcPct val="80000"/>
              </a:lnSpc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15" name="Picture 14" descr="20th_1.png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53165" y="612299"/>
            <a:ext cx="687917" cy="392694"/>
          </a:xfrm>
          <a:prstGeom prst="rect">
            <a:avLst/>
          </a:prstGeom>
        </p:spPr>
      </p:pic>
      <p:sp>
        <p:nvSpPr>
          <p:cNvPr id="12" name="Rectangle 4"/>
          <p:cNvSpPr/>
          <p:nvPr userDrawn="1"/>
        </p:nvSpPr>
        <p:spPr>
          <a:xfrm flipH="1">
            <a:off x="0" y="4929717"/>
            <a:ext cx="7904692" cy="146050"/>
          </a:xfrm>
          <a:custGeom>
            <a:avLst/>
            <a:gdLst>
              <a:gd name="connsiteX0" fmla="*/ 0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0 w 8102600"/>
              <a:gd name="connsiteY4" fmla="*/ 0 h 146050"/>
              <a:gd name="connsiteX0" fmla="*/ 296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29634 w 8102600"/>
              <a:gd name="connsiteY4" fmla="*/ 0 h 146050"/>
              <a:gd name="connsiteX0" fmla="*/ 423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42334 w 8102600"/>
              <a:gd name="connsiteY4" fmla="*/ 0 h 14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02600" h="146050">
                <a:moveTo>
                  <a:pt x="42334" y="0"/>
                </a:moveTo>
                <a:lnTo>
                  <a:pt x="8102600" y="0"/>
                </a:lnTo>
                <a:lnTo>
                  <a:pt x="8102600" y="146050"/>
                </a:lnTo>
                <a:lnTo>
                  <a:pt x="0" y="146050"/>
                </a:lnTo>
                <a:lnTo>
                  <a:pt x="42334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45711" rIns="91421" bIns="45711" rtlCol="0" anchor="ctr"/>
          <a:lstStyle/>
          <a:p>
            <a:pPr algn="l"/>
            <a:fld id="{5266C0E3-FCB2-4D10-9980-6DFC0D8FABCB}" type="slidenum">
              <a:rPr lang="en-US" sz="500" b="0" smtClean="0">
                <a:solidFill>
                  <a:srgbClr val="BFBFBF">
                    <a:alpha val="50000"/>
                  </a:srgbClr>
                </a:solidFill>
                <a:latin typeface="Arial"/>
                <a:cs typeface="Arial"/>
              </a:rPr>
              <a:pPr algn="l"/>
              <a:t>‹#›</a:t>
            </a:fld>
            <a:endParaRPr lang="en-US" sz="500" dirty="0">
              <a:solidFill>
                <a:srgbClr val="BFBFBF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6343649" y="4931832"/>
            <a:ext cx="1499121" cy="156634"/>
          </a:xfrm>
          <a:prstGeom prst="rect">
            <a:avLst/>
          </a:prstGeom>
          <a:noFill/>
        </p:spPr>
        <p:txBody>
          <a:bodyPr wrap="none" lIns="91421" tIns="45711" rIns="91421" bIns="45711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algn="r"/>
            <a:r>
              <a:rPr lang="en-US" sz="500" b="0" i="0" kern="1200" dirty="0" smtClean="0">
                <a:solidFill>
                  <a:schemeClr val="bg1">
                    <a:lumMod val="75000"/>
                    <a:alpha val="50000"/>
                  </a:schemeClr>
                </a:solidFill>
                <a:latin typeface="Arial"/>
                <a:ea typeface="+mn-ea"/>
                <a:cs typeface="Arial"/>
              </a:rPr>
              <a:t>© 2016 Juniper Networks, Inc. All rights reserved.</a:t>
            </a:r>
            <a:endParaRPr lang="en-US" sz="500" b="0" i="0" dirty="0">
              <a:solidFill>
                <a:schemeClr val="bg1">
                  <a:lumMod val="75000"/>
                  <a:alpha val="50000"/>
                </a:schemeClr>
              </a:solidFill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441325" y="4936068"/>
            <a:ext cx="2572808" cy="143827"/>
          </a:xfrm>
          <a:prstGeom prst="rect">
            <a:avLst/>
          </a:prstGeom>
          <a:noFill/>
        </p:spPr>
        <p:txBody>
          <a:bodyPr wrap="none" lIns="57139" tIns="0" rIns="57139" bIns="0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marL="0" marR="0" indent="0" algn="l" defTabSz="342863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1" dirty="0" smtClean="0">
                <a:solidFill>
                  <a:schemeClr val="accent3">
                    <a:lumMod val="40000"/>
                    <a:lumOff val="60000"/>
                    <a:alpha val="50000"/>
                  </a:schemeClr>
                </a:solidFill>
                <a:latin typeface="Arial"/>
                <a:cs typeface="Arial"/>
              </a:rPr>
              <a:t>JUNIPER NETWORKS CONFIDENTIAL</a:t>
            </a:r>
            <a:endParaRPr lang="en-US" sz="500" b="0" dirty="0">
              <a:solidFill>
                <a:schemeClr val="accent3">
                  <a:lumMod val="40000"/>
                  <a:lumOff val="60000"/>
                  <a:alpha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18" name="Picture 17" descr="juniper_rgb_black_1800x600.png"/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3008" y="4906432"/>
            <a:ext cx="584200" cy="194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651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4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 rot="10800000" flipH="1">
            <a:off x="0" y="2898140"/>
            <a:ext cx="9144000" cy="224536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50000"/>
                </a:schemeClr>
              </a:gs>
              <a:gs pos="100000">
                <a:srgbClr val="FFFFFF">
                  <a:alpha val="0"/>
                </a:srgbClr>
              </a:gs>
            </a:gsLst>
            <a:lin ang="54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3" rIns="91425" bIns="45713"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sp>
        <p:nvSpPr>
          <p:cNvPr id="3" name="Rectangle 2"/>
          <p:cNvSpPr/>
          <p:nvPr userDrawn="1"/>
        </p:nvSpPr>
        <p:spPr>
          <a:xfrm>
            <a:off x="0" y="0"/>
            <a:ext cx="9144000" cy="224536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50000"/>
                </a:schemeClr>
              </a:gs>
              <a:gs pos="100000">
                <a:srgbClr val="FFFFFF">
                  <a:alpha val="0"/>
                </a:srgbClr>
              </a:gs>
            </a:gsLst>
            <a:lin ang="54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3" rIns="91425" bIns="45713"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pic>
        <p:nvPicPr>
          <p:cNvPr id="12" name="Picture 11" descr="juniper_wht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50667" y="268888"/>
            <a:ext cx="1426104" cy="390020"/>
          </a:xfrm>
          <a:prstGeom prst="rect">
            <a:avLst/>
          </a:prstGeom>
        </p:spPr>
      </p:pic>
      <p:sp>
        <p:nvSpPr>
          <p:cNvPr id="19" name="Title 5"/>
          <p:cNvSpPr>
            <a:spLocks noGrp="1"/>
          </p:cNvSpPr>
          <p:nvPr>
            <p:ph type="title" hasCustomPrompt="1"/>
          </p:nvPr>
        </p:nvSpPr>
        <p:spPr>
          <a:xfrm>
            <a:off x="1" y="2082398"/>
            <a:ext cx="4627563" cy="1923604"/>
          </a:xfrm>
          <a:prstGeom prst="rect">
            <a:avLst/>
          </a:prstGeom>
          <a:solidFill>
            <a:srgbClr val="0A658D">
              <a:alpha val="50000"/>
            </a:srgbClr>
          </a:solidFill>
          <a:ln>
            <a:noFill/>
          </a:ln>
          <a:extLst/>
        </p:spPr>
        <p:txBody>
          <a:bodyPr wrap="square" lIns="274307" tIns="28574" rIns="57148" bIns="28574" anchor="b" anchorCtr="0">
            <a:noAutofit/>
          </a:bodyPr>
          <a:lstStyle>
            <a:lvl1pPr>
              <a:lnSpc>
                <a:spcPct val="95000"/>
              </a:lnSpc>
              <a:spcBef>
                <a:spcPts val="563"/>
              </a:spcBef>
              <a:spcAft>
                <a:spcPts val="0"/>
              </a:spcAft>
              <a:defRPr lang="en-US" sz="3800" b="0" spc="-38" baseline="0">
                <a:solidFill>
                  <a:srgbClr val="FFFFFF"/>
                </a:solidFill>
                <a:ea typeface="+mn-ea"/>
              </a:defRPr>
            </a:lvl1pPr>
          </a:lstStyle>
          <a:p>
            <a:pPr marL="0" lvl="0">
              <a:lnSpc>
                <a:spcPct val="80000"/>
              </a:lnSpc>
              <a:spcAft>
                <a:spcPts val="749"/>
              </a:spcAft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0" name="Content Placeholder 12"/>
          <p:cNvSpPr>
            <a:spLocks noGrp="1"/>
          </p:cNvSpPr>
          <p:nvPr>
            <p:ph sz="quarter" idx="10"/>
          </p:nvPr>
        </p:nvSpPr>
        <p:spPr>
          <a:xfrm>
            <a:off x="2910" y="4134122"/>
            <a:ext cx="4622236" cy="342993"/>
          </a:xfrm>
          <a:prstGeom prst="rect">
            <a:avLst/>
          </a:prstGeom>
          <a:noFill/>
          <a:ln>
            <a:noFill/>
          </a:ln>
        </p:spPr>
        <p:txBody>
          <a:bodyPr lIns="274307" tIns="28574" rIns="57148" bIns="28574">
            <a:noAutofit/>
          </a:bodyPr>
          <a:lstStyle>
            <a:lvl1pPr marL="0" indent="0">
              <a:lnSpc>
                <a:spcPct val="95000"/>
              </a:lnSpc>
              <a:spcBef>
                <a:spcPts val="563"/>
              </a:spcBef>
              <a:buFont typeface="Arial"/>
              <a:buNone/>
              <a:defRPr sz="2000" cap="none" spc="-38" baseline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342863" indent="0">
              <a:buNone/>
              <a:defRPr sz="1800" cap="all" baseline="0">
                <a:solidFill>
                  <a:schemeClr val="accent2"/>
                </a:solidFill>
              </a:defRPr>
            </a:lvl2pPr>
            <a:lvl3pPr marL="685723" indent="0">
              <a:buNone/>
              <a:defRPr sz="1800" cap="all" baseline="0">
                <a:solidFill>
                  <a:schemeClr val="accent2"/>
                </a:solidFill>
              </a:defRPr>
            </a:lvl3pPr>
            <a:lvl4pPr marL="1028582" indent="0">
              <a:buNone/>
              <a:defRPr sz="1800" cap="all" baseline="0">
                <a:solidFill>
                  <a:schemeClr val="accent2"/>
                </a:solidFill>
              </a:defRPr>
            </a:lvl4pPr>
            <a:lvl5pPr marL="1371443" indent="0">
              <a:buNone/>
              <a:defRPr sz="1800" cap="all" baseline="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1" name="Content Placeholder 17"/>
          <p:cNvSpPr>
            <a:spLocks noGrp="1"/>
          </p:cNvSpPr>
          <p:nvPr>
            <p:ph sz="quarter" idx="11"/>
          </p:nvPr>
        </p:nvSpPr>
        <p:spPr>
          <a:xfrm>
            <a:off x="-5481" y="4554817"/>
            <a:ext cx="4632398" cy="488156"/>
          </a:xfrm>
          <a:prstGeom prst="rect">
            <a:avLst/>
          </a:prstGeom>
          <a:noFill/>
        </p:spPr>
        <p:txBody>
          <a:bodyPr lIns="274307" tIns="28574" rIns="57148" bIns="28574">
            <a:noAutofit/>
          </a:bodyPr>
          <a:lstStyle>
            <a:lvl1pPr marL="0" indent="0">
              <a:lnSpc>
                <a:spcPct val="95000"/>
              </a:lnSpc>
              <a:spcBef>
                <a:spcPts val="563"/>
              </a:spcBef>
              <a:buNone/>
              <a:defRPr sz="1500" cap="none" spc="-38" baseline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342863" indent="0">
              <a:buNone/>
              <a:defRPr sz="1500" cap="all" baseline="0">
                <a:solidFill>
                  <a:schemeClr val="accent2"/>
                </a:solidFill>
              </a:defRPr>
            </a:lvl2pPr>
            <a:lvl3pPr marL="685723" indent="0">
              <a:buNone/>
              <a:defRPr sz="1500" cap="all" baseline="0">
                <a:solidFill>
                  <a:schemeClr val="accent2"/>
                </a:solidFill>
              </a:defRPr>
            </a:lvl3pPr>
            <a:lvl4pPr marL="1028582" indent="0">
              <a:buNone/>
              <a:defRPr sz="1500" cap="all" baseline="0">
                <a:solidFill>
                  <a:schemeClr val="accent2"/>
                </a:solidFill>
              </a:defRPr>
            </a:lvl4pPr>
            <a:lvl5pPr marL="1371443" indent="0">
              <a:buNone/>
              <a:defRPr sz="1500" cap="all" baseline="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127000" y="4071938"/>
            <a:ext cx="4343402" cy="0"/>
          </a:xfrm>
          <a:prstGeom prst="line">
            <a:avLst/>
          </a:prstGeom>
          <a:ln w="19050">
            <a:solidFill>
              <a:schemeClr val="accent1"/>
            </a:solidFill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883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over_2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0" y="0"/>
            <a:ext cx="9144000" cy="150368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50000"/>
                </a:schemeClr>
              </a:gs>
              <a:gs pos="100000">
                <a:srgbClr val="FFFFFF">
                  <a:alpha val="0"/>
                </a:srgbClr>
              </a:gs>
            </a:gsLst>
            <a:lin ang="54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3" rIns="91425" bIns="45713"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sp>
        <p:nvSpPr>
          <p:cNvPr id="8" name="Rectangle 7"/>
          <p:cNvSpPr/>
          <p:nvPr userDrawn="1"/>
        </p:nvSpPr>
        <p:spPr>
          <a:xfrm rot="10800000">
            <a:off x="0" y="3434080"/>
            <a:ext cx="9144000" cy="170942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50000"/>
                </a:schemeClr>
              </a:gs>
              <a:gs pos="100000">
                <a:srgbClr val="FFFFFF">
                  <a:alpha val="0"/>
                </a:srgbClr>
              </a:gs>
            </a:gsLst>
            <a:lin ang="54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3" rIns="91425" bIns="45713"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pic>
        <p:nvPicPr>
          <p:cNvPr id="12" name="Picture 11" descr="juniper_wht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50667" y="268888"/>
            <a:ext cx="1426104" cy="390020"/>
          </a:xfrm>
          <a:prstGeom prst="rect">
            <a:avLst/>
          </a:prstGeom>
        </p:spPr>
      </p:pic>
      <p:sp>
        <p:nvSpPr>
          <p:cNvPr id="10" name="Title 5"/>
          <p:cNvSpPr>
            <a:spLocks noGrp="1"/>
          </p:cNvSpPr>
          <p:nvPr>
            <p:ph type="title" hasCustomPrompt="1"/>
          </p:nvPr>
        </p:nvSpPr>
        <p:spPr>
          <a:xfrm>
            <a:off x="1" y="2082398"/>
            <a:ext cx="4627563" cy="1923604"/>
          </a:xfrm>
          <a:prstGeom prst="rect">
            <a:avLst/>
          </a:prstGeom>
          <a:solidFill>
            <a:srgbClr val="0A658D">
              <a:alpha val="40000"/>
            </a:srgbClr>
          </a:solidFill>
          <a:ln>
            <a:noFill/>
          </a:ln>
          <a:extLst/>
        </p:spPr>
        <p:txBody>
          <a:bodyPr wrap="square" lIns="274307" tIns="28574" rIns="57148" bIns="28574" anchor="b" anchorCtr="0">
            <a:noAutofit/>
          </a:bodyPr>
          <a:lstStyle>
            <a:lvl1pPr>
              <a:lnSpc>
                <a:spcPct val="95000"/>
              </a:lnSpc>
              <a:spcBef>
                <a:spcPts val="563"/>
              </a:spcBef>
              <a:spcAft>
                <a:spcPts val="0"/>
              </a:spcAft>
              <a:defRPr lang="en-US" sz="3800" b="0" spc="-38" baseline="0">
                <a:solidFill>
                  <a:srgbClr val="FFFFFF"/>
                </a:solidFill>
                <a:ea typeface="+mn-ea"/>
              </a:defRPr>
            </a:lvl1pPr>
          </a:lstStyle>
          <a:p>
            <a:pPr marL="0" lvl="0">
              <a:lnSpc>
                <a:spcPct val="80000"/>
              </a:lnSpc>
              <a:spcAft>
                <a:spcPts val="749"/>
              </a:spcAft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0"/>
          </p:nvPr>
        </p:nvSpPr>
        <p:spPr>
          <a:xfrm>
            <a:off x="2910" y="4134122"/>
            <a:ext cx="4622236" cy="342993"/>
          </a:xfrm>
          <a:prstGeom prst="rect">
            <a:avLst/>
          </a:prstGeom>
          <a:noFill/>
          <a:ln>
            <a:noFill/>
          </a:ln>
        </p:spPr>
        <p:txBody>
          <a:bodyPr lIns="274307" tIns="28574" rIns="57148" bIns="28574">
            <a:noAutofit/>
          </a:bodyPr>
          <a:lstStyle>
            <a:lvl1pPr marL="0" indent="0">
              <a:lnSpc>
                <a:spcPct val="95000"/>
              </a:lnSpc>
              <a:spcBef>
                <a:spcPts val="563"/>
              </a:spcBef>
              <a:buFont typeface="Arial"/>
              <a:buNone/>
              <a:defRPr sz="2000" cap="none" spc="-38" baseline="0">
                <a:solidFill>
                  <a:srgbClr val="B2E3F9"/>
                </a:solidFill>
              </a:defRPr>
            </a:lvl1pPr>
            <a:lvl2pPr marL="342863" indent="0">
              <a:buNone/>
              <a:defRPr sz="1800" cap="all" baseline="0">
                <a:solidFill>
                  <a:schemeClr val="accent2"/>
                </a:solidFill>
              </a:defRPr>
            </a:lvl2pPr>
            <a:lvl3pPr marL="685723" indent="0">
              <a:buNone/>
              <a:defRPr sz="1800" cap="all" baseline="0">
                <a:solidFill>
                  <a:schemeClr val="accent2"/>
                </a:solidFill>
              </a:defRPr>
            </a:lvl3pPr>
            <a:lvl4pPr marL="1028582" indent="0">
              <a:buNone/>
              <a:defRPr sz="1800" cap="all" baseline="0">
                <a:solidFill>
                  <a:schemeClr val="accent2"/>
                </a:solidFill>
              </a:defRPr>
            </a:lvl4pPr>
            <a:lvl5pPr marL="1371443" indent="0">
              <a:buNone/>
              <a:defRPr sz="1800" cap="all" baseline="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7" name="Content Placeholder 17"/>
          <p:cNvSpPr>
            <a:spLocks noGrp="1"/>
          </p:cNvSpPr>
          <p:nvPr>
            <p:ph sz="quarter" idx="11"/>
          </p:nvPr>
        </p:nvSpPr>
        <p:spPr>
          <a:xfrm>
            <a:off x="-5481" y="4554817"/>
            <a:ext cx="4632398" cy="488156"/>
          </a:xfrm>
          <a:prstGeom prst="rect">
            <a:avLst/>
          </a:prstGeom>
          <a:noFill/>
        </p:spPr>
        <p:txBody>
          <a:bodyPr lIns="274307" tIns="28574" rIns="57148" bIns="28574">
            <a:noAutofit/>
          </a:bodyPr>
          <a:lstStyle>
            <a:lvl1pPr marL="0" indent="0">
              <a:lnSpc>
                <a:spcPct val="95000"/>
              </a:lnSpc>
              <a:spcBef>
                <a:spcPts val="563"/>
              </a:spcBef>
              <a:buNone/>
              <a:defRPr sz="1500" cap="none" spc="-38" baseline="0">
                <a:solidFill>
                  <a:srgbClr val="B2E3F9"/>
                </a:solidFill>
              </a:defRPr>
            </a:lvl1pPr>
            <a:lvl2pPr marL="342863" indent="0">
              <a:buNone/>
              <a:defRPr sz="1500" cap="all" baseline="0">
                <a:solidFill>
                  <a:schemeClr val="accent2"/>
                </a:solidFill>
              </a:defRPr>
            </a:lvl2pPr>
            <a:lvl3pPr marL="685723" indent="0">
              <a:buNone/>
              <a:defRPr sz="1500" cap="all" baseline="0">
                <a:solidFill>
                  <a:schemeClr val="accent2"/>
                </a:solidFill>
              </a:defRPr>
            </a:lvl3pPr>
            <a:lvl4pPr marL="1028582" indent="0">
              <a:buNone/>
              <a:defRPr sz="1500" cap="all" baseline="0">
                <a:solidFill>
                  <a:schemeClr val="accent2"/>
                </a:solidFill>
              </a:defRPr>
            </a:lvl4pPr>
            <a:lvl5pPr marL="1371443" indent="0">
              <a:buNone/>
              <a:defRPr sz="1500" cap="all" baseline="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127000" y="4071938"/>
            <a:ext cx="4343402" cy="0"/>
          </a:xfrm>
          <a:prstGeom prst="line">
            <a:avLst/>
          </a:prstGeom>
          <a:ln w="19050">
            <a:solidFill>
              <a:schemeClr val="accent1"/>
            </a:solidFill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9127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loor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 rot="10800000">
            <a:off x="0" y="3434080"/>
            <a:ext cx="9144000" cy="170942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50000"/>
                </a:schemeClr>
              </a:gs>
              <a:gs pos="100000">
                <a:srgbClr val="FFFFFF">
                  <a:alpha val="0"/>
                </a:srgbClr>
              </a:gs>
            </a:gsLst>
            <a:lin ang="54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3" rIns="91425" bIns="45713"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pic>
        <p:nvPicPr>
          <p:cNvPr id="9" name="Picture 8" descr="juniper_cmyk.png"/>
          <p:cNvPicPr>
            <a:picLocks noChangeAspect="1"/>
          </p:cNvPicPr>
          <p:nvPr userDrawn="1"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30000"/>
                    </a14:imgEffect>
                    <a14:imgEffect>
                      <a14:colorTemperature colorTemp="11500"/>
                    </a14:imgEffect>
                    <a14:imgEffect>
                      <a14:saturation sat="0"/>
                    </a14:imgEffect>
                    <a14:imgEffect>
                      <a14:brightnessContrast bright="-100000" contras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43519" y="270061"/>
            <a:ext cx="1425624" cy="389759"/>
          </a:xfrm>
          <a:prstGeom prst="rect">
            <a:avLst/>
          </a:prstGeom>
        </p:spPr>
      </p:pic>
      <p:sp>
        <p:nvSpPr>
          <p:cNvPr id="20" name="Title 5"/>
          <p:cNvSpPr>
            <a:spLocks noGrp="1"/>
          </p:cNvSpPr>
          <p:nvPr>
            <p:ph type="title" hasCustomPrompt="1"/>
          </p:nvPr>
        </p:nvSpPr>
        <p:spPr>
          <a:xfrm>
            <a:off x="1" y="2082398"/>
            <a:ext cx="4627563" cy="1923604"/>
          </a:xfrm>
          <a:prstGeom prst="rect">
            <a:avLst/>
          </a:prstGeom>
          <a:solidFill>
            <a:schemeClr val="accent1">
              <a:lumMod val="50000"/>
              <a:alpha val="37000"/>
            </a:schemeClr>
          </a:solidFill>
          <a:ln>
            <a:noFill/>
          </a:ln>
          <a:extLst/>
        </p:spPr>
        <p:txBody>
          <a:bodyPr wrap="square" lIns="274307" tIns="28574" rIns="57148" bIns="28574" anchor="b" anchorCtr="0">
            <a:noAutofit/>
          </a:bodyPr>
          <a:lstStyle>
            <a:lvl1pPr>
              <a:lnSpc>
                <a:spcPct val="95000"/>
              </a:lnSpc>
              <a:spcBef>
                <a:spcPts val="563"/>
              </a:spcBef>
              <a:spcAft>
                <a:spcPts val="0"/>
              </a:spcAft>
              <a:defRPr lang="en-US" sz="3800" b="0" spc="-38" baseline="0">
                <a:solidFill>
                  <a:srgbClr val="FFFFFF"/>
                </a:solidFill>
                <a:ea typeface="+mn-ea"/>
              </a:defRPr>
            </a:lvl1pPr>
          </a:lstStyle>
          <a:p>
            <a:pPr marL="0" lvl="0">
              <a:lnSpc>
                <a:spcPct val="80000"/>
              </a:lnSpc>
              <a:spcAft>
                <a:spcPts val="749"/>
              </a:spcAft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1" name="Content Placeholder 12"/>
          <p:cNvSpPr>
            <a:spLocks noGrp="1"/>
          </p:cNvSpPr>
          <p:nvPr>
            <p:ph sz="quarter" idx="10"/>
          </p:nvPr>
        </p:nvSpPr>
        <p:spPr>
          <a:xfrm>
            <a:off x="2910" y="4134122"/>
            <a:ext cx="4622236" cy="342993"/>
          </a:xfrm>
          <a:prstGeom prst="rect">
            <a:avLst/>
          </a:prstGeom>
          <a:noFill/>
          <a:ln>
            <a:noFill/>
          </a:ln>
        </p:spPr>
        <p:txBody>
          <a:bodyPr lIns="274307" tIns="28574" rIns="57148" bIns="28574">
            <a:noAutofit/>
          </a:bodyPr>
          <a:lstStyle>
            <a:lvl1pPr marL="0" indent="0">
              <a:lnSpc>
                <a:spcPct val="95000"/>
              </a:lnSpc>
              <a:spcBef>
                <a:spcPts val="563"/>
              </a:spcBef>
              <a:buFont typeface="Arial"/>
              <a:buNone/>
              <a:defRPr sz="2000" cap="none" spc="-38" baseline="0">
                <a:solidFill>
                  <a:srgbClr val="B2E3F9"/>
                </a:solidFill>
              </a:defRPr>
            </a:lvl1pPr>
            <a:lvl2pPr marL="342863" indent="0">
              <a:buNone/>
              <a:defRPr sz="1800" cap="all" baseline="0">
                <a:solidFill>
                  <a:schemeClr val="accent2"/>
                </a:solidFill>
              </a:defRPr>
            </a:lvl2pPr>
            <a:lvl3pPr marL="685723" indent="0">
              <a:buNone/>
              <a:defRPr sz="1800" cap="all" baseline="0">
                <a:solidFill>
                  <a:schemeClr val="accent2"/>
                </a:solidFill>
              </a:defRPr>
            </a:lvl3pPr>
            <a:lvl4pPr marL="1028582" indent="0">
              <a:buNone/>
              <a:defRPr sz="1800" cap="all" baseline="0">
                <a:solidFill>
                  <a:schemeClr val="accent2"/>
                </a:solidFill>
              </a:defRPr>
            </a:lvl4pPr>
            <a:lvl5pPr marL="1371443" indent="0">
              <a:buNone/>
              <a:defRPr sz="1800" cap="all" baseline="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Content Placeholder 17"/>
          <p:cNvSpPr>
            <a:spLocks noGrp="1"/>
          </p:cNvSpPr>
          <p:nvPr>
            <p:ph sz="quarter" idx="11"/>
          </p:nvPr>
        </p:nvSpPr>
        <p:spPr>
          <a:xfrm>
            <a:off x="-5481" y="4554817"/>
            <a:ext cx="4632398" cy="488156"/>
          </a:xfrm>
          <a:prstGeom prst="rect">
            <a:avLst/>
          </a:prstGeom>
          <a:noFill/>
        </p:spPr>
        <p:txBody>
          <a:bodyPr lIns="274307" tIns="28574" rIns="57148" bIns="28574">
            <a:noAutofit/>
          </a:bodyPr>
          <a:lstStyle>
            <a:lvl1pPr marL="0" indent="0">
              <a:lnSpc>
                <a:spcPct val="95000"/>
              </a:lnSpc>
              <a:spcBef>
                <a:spcPts val="563"/>
              </a:spcBef>
              <a:buNone/>
              <a:defRPr sz="1500" cap="none" spc="-38" baseline="0">
                <a:solidFill>
                  <a:srgbClr val="B2E3F9"/>
                </a:solidFill>
              </a:defRPr>
            </a:lvl1pPr>
            <a:lvl2pPr marL="342863" indent="0">
              <a:buNone/>
              <a:defRPr sz="1500" cap="all" baseline="0">
                <a:solidFill>
                  <a:schemeClr val="accent2"/>
                </a:solidFill>
              </a:defRPr>
            </a:lvl2pPr>
            <a:lvl3pPr marL="685723" indent="0">
              <a:buNone/>
              <a:defRPr sz="1500" cap="all" baseline="0">
                <a:solidFill>
                  <a:schemeClr val="accent2"/>
                </a:solidFill>
              </a:defRPr>
            </a:lvl3pPr>
            <a:lvl4pPr marL="1028582" indent="0">
              <a:buNone/>
              <a:defRPr sz="1500" cap="all" baseline="0">
                <a:solidFill>
                  <a:schemeClr val="accent2"/>
                </a:solidFill>
              </a:defRPr>
            </a:lvl4pPr>
            <a:lvl5pPr marL="1371443" indent="0">
              <a:buNone/>
              <a:defRPr sz="1500" cap="all" baseline="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127000" y="4071938"/>
            <a:ext cx="4343402" cy="0"/>
          </a:xfrm>
          <a:prstGeom prst="line">
            <a:avLst/>
          </a:prstGeom>
          <a:ln w="19050">
            <a:solidFill>
              <a:schemeClr val="accent1"/>
            </a:solidFill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0692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ov_2a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 rot="10800000">
            <a:off x="0" y="2898140"/>
            <a:ext cx="9144000" cy="224536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50000"/>
                </a:schemeClr>
              </a:gs>
              <a:gs pos="100000">
                <a:srgbClr val="FFFFFF">
                  <a:alpha val="0"/>
                </a:srgbClr>
              </a:gs>
            </a:gsLst>
            <a:lin ang="54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3" rIns="91425" bIns="45713"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pic>
        <p:nvPicPr>
          <p:cNvPr id="12" name="Picture 11" descr="juniper_wht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50667" y="268888"/>
            <a:ext cx="1426104" cy="390020"/>
          </a:xfrm>
          <a:prstGeom prst="rect">
            <a:avLst/>
          </a:prstGeom>
        </p:spPr>
      </p:pic>
      <p:sp>
        <p:nvSpPr>
          <p:cNvPr id="19" name="Title 5"/>
          <p:cNvSpPr>
            <a:spLocks noGrp="1"/>
          </p:cNvSpPr>
          <p:nvPr>
            <p:ph type="title" hasCustomPrompt="1"/>
          </p:nvPr>
        </p:nvSpPr>
        <p:spPr>
          <a:xfrm>
            <a:off x="1" y="2082398"/>
            <a:ext cx="4627563" cy="1923604"/>
          </a:xfrm>
          <a:prstGeom prst="rect">
            <a:avLst/>
          </a:prstGeom>
          <a:solidFill>
            <a:srgbClr val="0A658D">
              <a:alpha val="50000"/>
            </a:srgbClr>
          </a:solidFill>
          <a:ln>
            <a:noFill/>
          </a:ln>
          <a:extLst/>
        </p:spPr>
        <p:txBody>
          <a:bodyPr wrap="square" lIns="274307" tIns="28574" rIns="57148" bIns="28574" anchor="b" anchorCtr="0">
            <a:noAutofit/>
          </a:bodyPr>
          <a:lstStyle>
            <a:lvl1pPr>
              <a:lnSpc>
                <a:spcPct val="95000"/>
              </a:lnSpc>
              <a:spcBef>
                <a:spcPts val="563"/>
              </a:spcBef>
              <a:spcAft>
                <a:spcPts val="0"/>
              </a:spcAft>
              <a:defRPr lang="en-US" sz="3800" b="0" spc="-38" baseline="0">
                <a:solidFill>
                  <a:srgbClr val="FFFFFF"/>
                </a:solidFill>
                <a:ea typeface="+mn-ea"/>
              </a:defRPr>
            </a:lvl1pPr>
          </a:lstStyle>
          <a:p>
            <a:pPr marL="0" lvl="0">
              <a:lnSpc>
                <a:spcPct val="80000"/>
              </a:lnSpc>
              <a:spcAft>
                <a:spcPts val="749"/>
              </a:spcAft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0" name="Content Placeholder 12"/>
          <p:cNvSpPr>
            <a:spLocks noGrp="1"/>
          </p:cNvSpPr>
          <p:nvPr>
            <p:ph sz="quarter" idx="10"/>
          </p:nvPr>
        </p:nvSpPr>
        <p:spPr>
          <a:xfrm>
            <a:off x="2910" y="4134122"/>
            <a:ext cx="4622236" cy="342993"/>
          </a:xfrm>
          <a:prstGeom prst="rect">
            <a:avLst/>
          </a:prstGeom>
          <a:noFill/>
          <a:ln>
            <a:noFill/>
          </a:ln>
        </p:spPr>
        <p:txBody>
          <a:bodyPr lIns="274307" tIns="28574" rIns="57148" bIns="28574">
            <a:noAutofit/>
          </a:bodyPr>
          <a:lstStyle>
            <a:lvl1pPr marL="0" indent="0">
              <a:lnSpc>
                <a:spcPct val="95000"/>
              </a:lnSpc>
              <a:spcBef>
                <a:spcPts val="563"/>
              </a:spcBef>
              <a:buFont typeface="Arial"/>
              <a:buNone/>
              <a:defRPr sz="2000" cap="none" spc="-38" baseline="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  <a:lvl2pPr marL="342863" indent="0">
              <a:buNone/>
              <a:defRPr sz="1800" cap="all" baseline="0">
                <a:solidFill>
                  <a:schemeClr val="accent2"/>
                </a:solidFill>
              </a:defRPr>
            </a:lvl2pPr>
            <a:lvl3pPr marL="685723" indent="0">
              <a:buNone/>
              <a:defRPr sz="1800" cap="all" baseline="0">
                <a:solidFill>
                  <a:schemeClr val="accent2"/>
                </a:solidFill>
              </a:defRPr>
            </a:lvl3pPr>
            <a:lvl4pPr marL="1028582" indent="0">
              <a:buNone/>
              <a:defRPr sz="1800" cap="all" baseline="0">
                <a:solidFill>
                  <a:schemeClr val="accent2"/>
                </a:solidFill>
              </a:defRPr>
            </a:lvl4pPr>
            <a:lvl5pPr marL="1371443" indent="0">
              <a:buNone/>
              <a:defRPr sz="1800" cap="all" baseline="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1" name="Content Placeholder 17"/>
          <p:cNvSpPr>
            <a:spLocks noGrp="1"/>
          </p:cNvSpPr>
          <p:nvPr>
            <p:ph sz="quarter" idx="11"/>
          </p:nvPr>
        </p:nvSpPr>
        <p:spPr>
          <a:xfrm>
            <a:off x="-5481" y="4554817"/>
            <a:ext cx="4632398" cy="488156"/>
          </a:xfrm>
          <a:prstGeom prst="rect">
            <a:avLst/>
          </a:prstGeom>
          <a:noFill/>
        </p:spPr>
        <p:txBody>
          <a:bodyPr lIns="274307" tIns="28574" rIns="57148" bIns="28574">
            <a:noAutofit/>
          </a:bodyPr>
          <a:lstStyle>
            <a:lvl1pPr marL="0" indent="0">
              <a:lnSpc>
                <a:spcPct val="95000"/>
              </a:lnSpc>
              <a:spcBef>
                <a:spcPts val="563"/>
              </a:spcBef>
              <a:buNone/>
              <a:defRPr sz="1500" cap="none" spc="-38" baseline="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  <a:lvl2pPr marL="342863" indent="0">
              <a:buNone/>
              <a:defRPr sz="1500" cap="all" baseline="0">
                <a:solidFill>
                  <a:schemeClr val="accent2"/>
                </a:solidFill>
              </a:defRPr>
            </a:lvl2pPr>
            <a:lvl3pPr marL="685723" indent="0">
              <a:buNone/>
              <a:defRPr sz="1500" cap="all" baseline="0">
                <a:solidFill>
                  <a:schemeClr val="accent2"/>
                </a:solidFill>
              </a:defRPr>
            </a:lvl3pPr>
            <a:lvl4pPr marL="1028582" indent="0">
              <a:buNone/>
              <a:defRPr sz="1500" cap="all" baseline="0">
                <a:solidFill>
                  <a:schemeClr val="accent2"/>
                </a:solidFill>
              </a:defRPr>
            </a:lvl4pPr>
            <a:lvl5pPr marL="1371443" indent="0">
              <a:buNone/>
              <a:defRPr sz="1500" cap="all" baseline="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127000" y="4071938"/>
            <a:ext cx="4343402" cy="0"/>
          </a:xfrm>
          <a:prstGeom prst="line">
            <a:avLst/>
          </a:prstGeom>
          <a:ln w="19050">
            <a:solidFill>
              <a:schemeClr val="accent1"/>
            </a:solidFill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5243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ov_4a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0" y="0"/>
            <a:ext cx="9144000" cy="224536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50000"/>
                </a:schemeClr>
              </a:gs>
              <a:gs pos="100000">
                <a:srgbClr val="FFFFFF">
                  <a:alpha val="0"/>
                </a:srgbClr>
              </a:gs>
            </a:gsLst>
            <a:lin ang="54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3" rIns="91425" bIns="45713"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sp>
        <p:nvSpPr>
          <p:cNvPr id="9" name="Rectangle 8"/>
          <p:cNvSpPr/>
          <p:nvPr userDrawn="1"/>
        </p:nvSpPr>
        <p:spPr>
          <a:xfrm rot="10800000">
            <a:off x="0" y="2898140"/>
            <a:ext cx="9144000" cy="224536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50000"/>
                </a:schemeClr>
              </a:gs>
              <a:gs pos="100000">
                <a:srgbClr val="FFFFFF">
                  <a:alpha val="0"/>
                </a:srgbClr>
              </a:gs>
            </a:gsLst>
            <a:lin ang="54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3" rIns="91425" bIns="45713"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pic>
        <p:nvPicPr>
          <p:cNvPr id="12" name="Picture 11" descr="juniper_wht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50667" y="268888"/>
            <a:ext cx="1426104" cy="390020"/>
          </a:xfrm>
          <a:prstGeom prst="rect">
            <a:avLst/>
          </a:prstGeom>
        </p:spPr>
      </p:pic>
      <p:sp>
        <p:nvSpPr>
          <p:cNvPr id="19" name="Title 5"/>
          <p:cNvSpPr>
            <a:spLocks noGrp="1"/>
          </p:cNvSpPr>
          <p:nvPr>
            <p:ph type="title" hasCustomPrompt="1"/>
          </p:nvPr>
        </p:nvSpPr>
        <p:spPr>
          <a:xfrm>
            <a:off x="1" y="2082398"/>
            <a:ext cx="4627563" cy="1923604"/>
          </a:xfrm>
          <a:prstGeom prst="rect">
            <a:avLst/>
          </a:prstGeom>
          <a:solidFill>
            <a:srgbClr val="0A658D">
              <a:alpha val="50000"/>
            </a:srgbClr>
          </a:solidFill>
          <a:ln>
            <a:noFill/>
          </a:ln>
          <a:extLst/>
        </p:spPr>
        <p:txBody>
          <a:bodyPr wrap="square" lIns="274307" tIns="28574" rIns="57148" bIns="28574" anchor="b" anchorCtr="0">
            <a:noAutofit/>
          </a:bodyPr>
          <a:lstStyle>
            <a:lvl1pPr>
              <a:lnSpc>
                <a:spcPct val="95000"/>
              </a:lnSpc>
              <a:spcBef>
                <a:spcPts val="563"/>
              </a:spcBef>
              <a:spcAft>
                <a:spcPts val="0"/>
              </a:spcAft>
              <a:defRPr lang="en-US" sz="3800" b="0" spc="-38" baseline="0">
                <a:solidFill>
                  <a:srgbClr val="FFFFFF"/>
                </a:solidFill>
                <a:ea typeface="+mn-ea"/>
              </a:defRPr>
            </a:lvl1pPr>
          </a:lstStyle>
          <a:p>
            <a:pPr marL="0" lvl="0">
              <a:lnSpc>
                <a:spcPct val="80000"/>
              </a:lnSpc>
              <a:spcAft>
                <a:spcPts val="749"/>
              </a:spcAft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0" name="Content Placeholder 12"/>
          <p:cNvSpPr>
            <a:spLocks noGrp="1"/>
          </p:cNvSpPr>
          <p:nvPr>
            <p:ph sz="quarter" idx="10"/>
          </p:nvPr>
        </p:nvSpPr>
        <p:spPr>
          <a:xfrm>
            <a:off x="2910" y="4134122"/>
            <a:ext cx="4622236" cy="342993"/>
          </a:xfrm>
          <a:prstGeom prst="rect">
            <a:avLst/>
          </a:prstGeom>
          <a:noFill/>
          <a:ln>
            <a:noFill/>
          </a:ln>
        </p:spPr>
        <p:txBody>
          <a:bodyPr lIns="274307" tIns="28574" rIns="57148" bIns="28574">
            <a:noAutofit/>
          </a:bodyPr>
          <a:lstStyle>
            <a:lvl1pPr marL="0" indent="0">
              <a:lnSpc>
                <a:spcPct val="95000"/>
              </a:lnSpc>
              <a:spcBef>
                <a:spcPts val="563"/>
              </a:spcBef>
              <a:buFont typeface="Arial"/>
              <a:buNone/>
              <a:defRPr sz="2000" cap="none" spc="-38" baseline="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  <a:lvl2pPr marL="342863" indent="0">
              <a:buNone/>
              <a:defRPr sz="1800" cap="all" baseline="0">
                <a:solidFill>
                  <a:schemeClr val="accent2"/>
                </a:solidFill>
              </a:defRPr>
            </a:lvl2pPr>
            <a:lvl3pPr marL="685723" indent="0">
              <a:buNone/>
              <a:defRPr sz="1800" cap="all" baseline="0">
                <a:solidFill>
                  <a:schemeClr val="accent2"/>
                </a:solidFill>
              </a:defRPr>
            </a:lvl3pPr>
            <a:lvl4pPr marL="1028582" indent="0">
              <a:buNone/>
              <a:defRPr sz="1800" cap="all" baseline="0">
                <a:solidFill>
                  <a:schemeClr val="accent2"/>
                </a:solidFill>
              </a:defRPr>
            </a:lvl4pPr>
            <a:lvl5pPr marL="1371443" indent="0">
              <a:buNone/>
              <a:defRPr sz="1800" cap="all" baseline="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1" name="Content Placeholder 17"/>
          <p:cNvSpPr>
            <a:spLocks noGrp="1"/>
          </p:cNvSpPr>
          <p:nvPr>
            <p:ph sz="quarter" idx="11"/>
          </p:nvPr>
        </p:nvSpPr>
        <p:spPr>
          <a:xfrm>
            <a:off x="-5481" y="4554817"/>
            <a:ext cx="4632398" cy="488156"/>
          </a:xfrm>
          <a:prstGeom prst="rect">
            <a:avLst/>
          </a:prstGeom>
          <a:noFill/>
        </p:spPr>
        <p:txBody>
          <a:bodyPr lIns="274307" tIns="28574" rIns="57148" bIns="28574">
            <a:noAutofit/>
          </a:bodyPr>
          <a:lstStyle>
            <a:lvl1pPr marL="0" indent="0">
              <a:lnSpc>
                <a:spcPct val="95000"/>
              </a:lnSpc>
              <a:spcBef>
                <a:spcPts val="563"/>
              </a:spcBef>
              <a:buNone/>
              <a:defRPr sz="1500" cap="none" spc="-38" baseline="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  <a:lvl2pPr marL="342863" indent="0">
              <a:buNone/>
              <a:defRPr sz="1500" cap="all" baseline="0">
                <a:solidFill>
                  <a:schemeClr val="accent2"/>
                </a:solidFill>
              </a:defRPr>
            </a:lvl2pPr>
            <a:lvl3pPr marL="685723" indent="0">
              <a:buNone/>
              <a:defRPr sz="1500" cap="all" baseline="0">
                <a:solidFill>
                  <a:schemeClr val="accent2"/>
                </a:solidFill>
              </a:defRPr>
            </a:lvl3pPr>
            <a:lvl4pPr marL="1028582" indent="0">
              <a:buNone/>
              <a:defRPr sz="1500" cap="all" baseline="0">
                <a:solidFill>
                  <a:schemeClr val="accent2"/>
                </a:solidFill>
              </a:defRPr>
            </a:lvl4pPr>
            <a:lvl5pPr marL="1371443" indent="0">
              <a:buNone/>
              <a:defRPr sz="1500" cap="all" baseline="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127000" y="4071938"/>
            <a:ext cx="4343402" cy="0"/>
          </a:xfrm>
          <a:prstGeom prst="line">
            <a:avLst/>
          </a:prstGeom>
          <a:ln w="19050">
            <a:solidFill>
              <a:schemeClr val="accent1"/>
            </a:solidFill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3896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ov_5a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0" y="0"/>
            <a:ext cx="9144000" cy="224536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50000"/>
                </a:schemeClr>
              </a:gs>
              <a:gs pos="100000">
                <a:srgbClr val="FFFFFF">
                  <a:alpha val="0"/>
                </a:srgbClr>
              </a:gs>
            </a:gsLst>
            <a:lin ang="54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3" rIns="91425" bIns="45713"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sp>
        <p:nvSpPr>
          <p:cNvPr id="9" name="Rectangle 8"/>
          <p:cNvSpPr/>
          <p:nvPr userDrawn="1"/>
        </p:nvSpPr>
        <p:spPr>
          <a:xfrm rot="10800000">
            <a:off x="0" y="2898140"/>
            <a:ext cx="9144000" cy="224536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50000"/>
                </a:schemeClr>
              </a:gs>
              <a:gs pos="100000">
                <a:srgbClr val="FFFFFF">
                  <a:alpha val="0"/>
                </a:srgbClr>
              </a:gs>
            </a:gsLst>
            <a:lin ang="54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3" rIns="91425" bIns="45713"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pic>
        <p:nvPicPr>
          <p:cNvPr id="12" name="Picture 11" descr="juniper_wht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50667" y="268888"/>
            <a:ext cx="1426104" cy="390020"/>
          </a:xfrm>
          <a:prstGeom prst="rect">
            <a:avLst/>
          </a:prstGeom>
        </p:spPr>
      </p:pic>
      <p:sp>
        <p:nvSpPr>
          <p:cNvPr id="19" name="Title 5"/>
          <p:cNvSpPr>
            <a:spLocks noGrp="1"/>
          </p:cNvSpPr>
          <p:nvPr>
            <p:ph type="title" hasCustomPrompt="1"/>
          </p:nvPr>
        </p:nvSpPr>
        <p:spPr>
          <a:xfrm>
            <a:off x="1" y="2082398"/>
            <a:ext cx="4627563" cy="1923604"/>
          </a:xfrm>
          <a:prstGeom prst="rect">
            <a:avLst/>
          </a:prstGeom>
          <a:solidFill>
            <a:srgbClr val="0A658D">
              <a:alpha val="50000"/>
            </a:srgbClr>
          </a:solidFill>
          <a:ln>
            <a:noFill/>
          </a:ln>
          <a:extLst/>
        </p:spPr>
        <p:txBody>
          <a:bodyPr wrap="square" lIns="274307" tIns="28574" rIns="57148" bIns="28574" anchor="b" anchorCtr="0">
            <a:noAutofit/>
          </a:bodyPr>
          <a:lstStyle>
            <a:lvl1pPr>
              <a:lnSpc>
                <a:spcPct val="95000"/>
              </a:lnSpc>
              <a:spcBef>
                <a:spcPts val="563"/>
              </a:spcBef>
              <a:spcAft>
                <a:spcPts val="0"/>
              </a:spcAft>
              <a:defRPr lang="en-US" sz="3800" b="0" spc="-38" baseline="0">
                <a:solidFill>
                  <a:srgbClr val="FFFFFF"/>
                </a:solidFill>
                <a:ea typeface="+mn-ea"/>
              </a:defRPr>
            </a:lvl1pPr>
          </a:lstStyle>
          <a:p>
            <a:pPr marL="0" lvl="0">
              <a:lnSpc>
                <a:spcPct val="80000"/>
              </a:lnSpc>
              <a:spcAft>
                <a:spcPts val="749"/>
              </a:spcAft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0" name="Content Placeholder 12"/>
          <p:cNvSpPr>
            <a:spLocks noGrp="1"/>
          </p:cNvSpPr>
          <p:nvPr>
            <p:ph sz="quarter" idx="10"/>
          </p:nvPr>
        </p:nvSpPr>
        <p:spPr>
          <a:xfrm>
            <a:off x="2910" y="4134122"/>
            <a:ext cx="4622236" cy="342993"/>
          </a:xfrm>
          <a:prstGeom prst="rect">
            <a:avLst/>
          </a:prstGeom>
          <a:noFill/>
          <a:ln>
            <a:noFill/>
          </a:ln>
        </p:spPr>
        <p:txBody>
          <a:bodyPr lIns="274307" tIns="28574" rIns="57148" bIns="28574">
            <a:noAutofit/>
          </a:bodyPr>
          <a:lstStyle>
            <a:lvl1pPr marL="0" indent="0">
              <a:lnSpc>
                <a:spcPct val="95000"/>
              </a:lnSpc>
              <a:spcBef>
                <a:spcPts val="563"/>
              </a:spcBef>
              <a:buFont typeface="Arial"/>
              <a:buNone/>
              <a:defRPr sz="2000" cap="none" spc="-38" baseline="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  <a:lvl2pPr marL="342863" indent="0">
              <a:buNone/>
              <a:defRPr sz="1800" cap="all" baseline="0">
                <a:solidFill>
                  <a:schemeClr val="accent2"/>
                </a:solidFill>
              </a:defRPr>
            </a:lvl2pPr>
            <a:lvl3pPr marL="685723" indent="0">
              <a:buNone/>
              <a:defRPr sz="1800" cap="all" baseline="0">
                <a:solidFill>
                  <a:schemeClr val="accent2"/>
                </a:solidFill>
              </a:defRPr>
            </a:lvl3pPr>
            <a:lvl4pPr marL="1028582" indent="0">
              <a:buNone/>
              <a:defRPr sz="1800" cap="all" baseline="0">
                <a:solidFill>
                  <a:schemeClr val="accent2"/>
                </a:solidFill>
              </a:defRPr>
            </a:lvl4pPr>
            <a:lvl5pPr marL="1371443" indent="0">
              <a:buNone/>
              <a:defRPr sz="1800" cap="all" baseline="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1" name="Content Placeholder 17"/>
          <p:cNvSpPr>
            <a:spLocks noGrp="1"/>
          </p:cNvSpPr>
          <p:nvPr>
            <p:ph sz="quarter" idx="11"/>
          </p:nvPr>
        </p:nvSpPr>
        <p:spPr>
          <a:xfrm>
            <a:off x="-5481" y="4554817"/>
            <a:ext cx="4632398" cy="488156"/>
          </a:xfrm>
          <a:prstGeom prst="rect">
            <a:avLst/>
          </a:prstGeom>
          <a:noFill/>
        </p:spPr>
        <p:txBody>
          <a:bodyPr lIns="274307" tIns="28574" rIns="57148" bIns="28574">
            <a:noAutofit/>
          </a:bodyPr>
          <a:lstStyle>
            <a:lvl1pPr marL="0" indent="0">
              <a:lnSpc>
                <a:spcPct val="95000"/>
              </a:lnSpc>
              <a:spcBef>
                <a:spcPts val="563"/>
              </a:spcBef>
              <a:buNone/>
              <a:defRPr sz="1500" cap="none" spc="-38" baseline="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  <a:lvl2pPr marL="342863" indent="0">
              <a:buNone/>
              <a:defRPr sz="1500" cap="all" baseline="0">
                <a:solidFill>
                  <a:schemeClr val="accent2"/>
                </a:solidFill>
              </a:defRPr>
            </a:lvl2pPr>
            <a:lvl3pPr marL="685723" indent="0">
              <a:buNone/>
              <a:defRPr sz="1500" cap="all" baseline="0">
                <a:solidFill>
                  <a:schemeClr val="accent2"/>
                </a:solidFill>
              </a:defRPr>
            </a:lvl3pPr>
            <a:lvl4pPr marL="1028582" indent="0">
              <a:buNone/>
              <a:defRPr sz="1500" cap="all" baseline="0">
                <a:solidFill>
                  <a:schemeClr val="accent2"/>
                </a:solidFill>
              </a:defRPr>
            </a:lvl4pPr>
            <a:lvl5pPr marL="1371443" indent="0">
              <a:buNone/>
              <a:defRPr sz="1500" cap="all" baseline="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127000" y="4071938"/>
            <a:ext cx="4343402" cy="0"/>
          </a:xfrm>
          <a:prstGeom prst="line">
            <a:avLst/>
          </a:prstGeom>
          <a:ln w="19050">
            <a:solidFill>
              <a:schemeClr val="accent1"/>
            </a:solidFill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0423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ov_3a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0" y="0"/>
            <a:ext cx="9144000" cy="224536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50000"/>
                  <a:alpha val="70000"/>
                </a:schemeClr>
              </a:gs>
              <a:gs pos="100000">
                <a:srgbClr val="FFFFFF">
                  <a:alpha val="0"/>
                </a:srgbClr>
              </a:gs>
            </a:gsLst>
            <a:lin ang="54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3" rIns="91425" bIns="45713"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sp>
        <p:nvSpPr>
          <p:cNvPr id="9" name="Rectangle 8"/>
          <p:cNvSpPr/>
          <p:nvPr userDrawn="1"/>
        </p:nvSpPr>
        <p:spPr>
          <a:xfrm rot="10800000">
            <a:off x="0" y="2898140"/>
            <a:ext cx="9144000" cy="224536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50000"/>
                  <a:alpha val="70000"/>
                </a:schemeClr>
              </a:gs>
              <a:gs pos="100000">
                <a:srgbClr val="FFFFFF">
                  <a:alpha val="0"/>
                </a:srgbClr>
              </a:gs>
            </a:gsLst>
            <a:lin ang="54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3" rIns="91425" bIns="45713"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pic>
        <p:nvPicPr>
          <p:cNvPr id="12" name="Picture 11" descr="juniper_wht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50667" y="268888"/>
            <a:ext cx="1426104" cy="390020"/>
          </a:xfrm>
          <a:prstGeom prst="rect">
            <a:avLst/>
          </a:prstGeom>
        </p:spPr>
      </p:pic>
      <p:sp>
        <p:nvSpPr>
          <p:cNvPr id="19" name="Title 5"/>
          <p:cNvSpPr>
            <a:spLocks noGrp="1"/>
          </p:cNvSpPr>
          <p:nvPr>
            <p:ph type="title" hasCustomPrompt="1"/>
          </p:nvPr>
        </p:nvSpPr>
        <p:spPr>
          <a:xfrm>
            <a:off x="1" y="2082398"/>
            <a:ext cx="4627563" cy="1923604"/>
          </a:xfrm>
          <a:prstGeom prst="rect">
            <a:avLst/>
          </a:prstGeom>
          <a:solidFill>
            <a:srgbClr val="0A658D">
              <a:alpha val="48000"/>
            </a:srgbClr>
          </a:solidFill>
          <a:ln>
            <a:noFill/>
          </a:ln>
          <a:extLst/>
        </p:spPr>
        <p:txBody>
          <a:bodyPr wrap="square" lIns="274307" tIns="28574" rIns="57148" bIns="28574" anchor="b" anchorCtr="0">
            <a:noAutofit/>
          </a:bodyPr>
          <a:lstStyle>
            <a:lvl1pPr>
              <a:lnSpc>
                <a:spcPct val="95000"/>
              </a:lnSpc>
              <a:spcBef>
                <a:spcPts val="563"/>
              </a:spcBef>
              <a:spcAft>
                <a:spcPts val="0"/>
              </a:spcAft>
              <a:defRPr lang="en-US" sz="3800" b="0" spc="-38" baseline="0">
                <a:solidFill>
                  <a:srgbClr val="FFFFFF"/>
                </a:solidFill>
                <a:ea typeface="+mn-ea"/>
              </a:defRPr>
            </a:lvl1pPr>
          </a:lstStyle>
          <a:p>
            <a:pPr marL="0" lvl="0">
              <a:lnSpc>
                <a:spcPct val="80000"/>
              </a:lnSpc>
              <a:spcAft>
                <a:spcPts val="749"/>
              </a:spcAft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0" name="Content Placeholder 12"/>
          <p:cNvSpPr>
            <a:spLocks noGrp="1"/>
          </p:cNvSpPr>
          <p:nvPr>
            <p:ph sz="quarter" idx="10"/>
          </p:nvPr>
        </p:nvSpPr>
        <p:spPr>
          <a:xfrm>
            <a:off x="2910" y="4134122"/>
            <a:ext cx="4622236" cy="342993"/>
          </a:xfrm>
          <a:prstGeom prst="rect">
            <a:avLst/>
          </a:prstGeom>
          <a:noFill/>
          <a:ln>
            <a:noFill/>
          </a:ln>
        </p:spPr>
        <p:txBody>
          <a:bodyPr lIns="274307" tIns="28574" rIns="57148" bIns="28574">
            <a:noAutofit/>
          </a:bodyPr>
          <a:lstStyle>
            <a:lvl1pPr marL="0" indent="0">
              <a:lnSpc>
                <a:spcPct val="95000"/>
              </a:lnSpc>
              <a:spcBef>
                <a:spcPts val="563"/>
              </a:spcBef>
              <a:buFont typeface="Arial"/>
              <a:buNone/>
              <a:defRPr sz="2000" cap="none" spc="-38" baseline="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  <a:lvl2pPr marL="342863" indent="0">
              <a:buNone/>
              <a:defRPr sz="1800" cap="all" baseline="0">
                <a:solidFill>
                  <a:schemeClr val="accent2"/>
                </a:solidFill>
              </a:defRPr>
            </a:lvl2pPr>
            <a:lvl3pPr marL="685723" indent="0">
              <a:buNone/>
              <a:defRPr sz="1800" cap="all" baseline="0">
                <a:solidFill>
                  <a:schemeClr val="accent2"/>
                </a:solidFill>
              </a:defRPr>
            </a:lvl3pPr>
            <a:lvl4pPr marL="1028582" indent="0">
              <a:buNone/>
              <a:defRPr sz="1800" cap="all" baseline="0">
                <a:solidFill>
                  <a:schemeClr val="accent2"/>
                </a:solidFill>
              </a:defRPr>
            </a:lvl4pPr>
            <a:lvl5pPr marL="1371443" indent="0">
              <a:buNone/>
              <a:defRPr sz="1800" cap="all" baseline="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1" name="Content Placeholder 17"/>
          <p:cNvSpPr>
            <a:spLocks noGrp="1"/>
          </p:cNvSpPr>
          <p:nvPr>
            <p:ph sz="quarter" idx="11"/>
          </p:nvPr>
        </p:nvSpPr>
        <p:spPr>
          <a:xfrm>
            <a:off x="-5481" y="4554817"/>
            <a:ext cx="4632398" cy="488156"/>
          </a:xfrm>
          <a:prstGeom prst="rect">
            <a:avLst/>
          </a:prstGeom>
          <a:noFill/>
        </p:spPr>
        <p:txBody>
          <a:bodyPr lIns="274307" tIns="28574" rIns="57148" bIns="28574">
            <a:noAutofit/>
          </a:bodyPr>
          <a:lstStyle>
            <a:lvl1pPr marL="0" indent="0">
              <a:lnSpc>
                <a:spcPct val="95000"/>
              </a:lnSpc>
              <a:spcBef>
                <a:spcPts val="563"/>
              </a:spcBef>
              <a:buNone/>
              <a:defRPr sz="1500" cap="none" spc="-38" baseline="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  <a:lvl2pPr marL="342863" indent="0">
              <a:buNone/>
              <a:defRPr sz="1500" cap="all" baseline="0">
                <a:solidFill>
                  <a:schemeClr val="accent2"/>
                </a:solidFill>
              </a:defRPr>
            </a:lvl2pPr>
            <a:lvl3pPr marL="685723" indent="0">
              <a:buNone/>
              <a:defRPr sz="1500" cap="all" baseline="0">
                <a:solidFill>
                  <a:schemeClr val="accent2"/>
                </a:solidFill>
              </a:defRPr>
            </a:lvl3pPr>
            <a:lvl4pPr marL="1028582" indent="0">
              <a:buNone/>
              <a:defRPr sz="1500" cap="all" baseline="0">
                <a:solidFill>
                  <a:schemeClr val="accent2"/>
                </a:solidFill>
              </a:defRPr>
            </a:lvl4pPr>
            <a:lvl5pPr marL="1371443" indent="0">
              <a:buNone/>
              <a:defRPr sz="1500" cap="all" baseline="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127000" y="4071938"/>
            <a:ext cx="4343402" cy="0"/>
          </a:xfrm>
          <a:prstGeom prst="line">
            <a:avLst/>
          </a:prstGeom>
          <a:ln w="19050">
            <a:solidFill>
              <a:schemeClr val="accent1"/>
            </a:solidFill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2255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Divider">
    <p:bg>
      <p:bgPr>
        <a:solidFill>
          <a:schemeClr val="accent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3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 rot="10800000"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100000">
                <a:schemeClr val="accent1">
                  <a:lumMod val="50000"/>
                  <a:alpha val="10000"/>
                </a:schemeClr>
              </a:gs>
              <a:gs pos="0">
                <a:schemeClr val="accent1">
                  <a:alpha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3" rIns="91425" bIns="45713"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" y="1532466"/>
            <a:ext cx="4185920" cy="1761729"/>
          </a:xfrm>
          <a:prstGeom prst="rect">
            <a:avLst/>
          </a:prstGeom>
          <a:solidFill>
            <a:srgbClr val="1E1E1E">
              <a:alpha val="62000"/>
            </a:srgbClr>
          </a:solidFill>
        </p:spPr>
        <p:txBody>
          <a:bodyPr lIns="274320" tIns="0" rIns="114294" bIns="0" anchor="ctr"/>
          <a:lstStyle>
            <a:lvl1pPr algn="l">
              <a:lnSpc>
                <a:spcPct val="95000"/>
              </a:lnSpc>
              <a:spcBef>
                <a:spcPts val="250"/>
              </a:spcBef>
              <a:defRPr sz="3100" b="0" cap="none" spc="-38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TITLE BREAK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067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0th Annivers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junos_platform copy.png"/>
          <p:cNvPicPr>
            <a:picLocks noChangeAspect="1"/>
          </p:cNvPicPr>
          <p:nvPr userDrawn="1"/>
        </p:nvPicPr>
        <p:blipFill rotWithShape="1">
          <a:blip r:embed="rId2" cstate="screen">
            <a:alphaModFix amt="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228"/>
          <a:stretch/>
        </p:blipFill>
        <p:spPr>
          <a:xfrm flipH="1">
            <a:off x="3551766" y="-16934"/>
            <a:ext cx="5592233" cy="5172891"/>
          </a:xfrm>
          <a:prstGeom prst="rect">
            <a:avLst/>
          </a:prstGeom>
        </p:spPr>
      </p:pic>
      <p:pic>
        <p:nvPicPr>
          <p:cNvPr id="15" name="Picture 14" descr="junos_platform.png"/>
          <p:cNvPicPr>
            <a:picLocks noChangeAspect="1"/>
          </p:cNvPicPr>
          <p:nvPr userDrawn="1"/>
        </p:nvPicPr>
        <p:blipFill rotWithShape="1">
          <a:blip r:embed="rId3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524" r="8080" b="52874"/>
          <a:stretch/>
        </p:blipFill>
        <p:spPr>
          <a:xfrm>
            <a:off x="7200901" y="4076703"/>
            <a:ext cx="1943099" cy="1066799"/>
          </a:xfrm>
          <a:prstGeom prst="rect">
            <a:avLst/>
          </a:prstGeom>
        </p:spPr>
      </p:pic>
      <p:sp>
        <p:nvSpPr>
          <p:cNvPr id="17" name="Rectangle 26"/>
          <p:cNvSpPr>
            <a:spLocks noChangeArrowheads="1"/>
          </p:cNvSpPr>
          <p:nvPr userDrawn="1"/>
        </p:nvSpPr>
        <p:spPr bwMode="black">
          <a:xfrm>
            <a:off x="8628732" y="4927600"/>
            <a:ext cx="515268" cy="149226"/>
          </a:xfrm>
          <a:custGeom>
            <a:avLst/>
            <a:gdLst>
              <a:gd name="connsiteX0" fmla="*/ 0 w 400050"/>
              <a:gd name="connsiteY0" fmla="*/ 0 h 133350"/>
              <a:gd name="connsiteX1" fmla="*/ 400050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00050"/>
              <a:gd name="connsiteY0" fmla="*/ 3175 h 136525"/>
              <a:gd name="connsiteX1" fmla="*/ 377825 w 400050"/>
              <a:gd name="connsiteY1" fmla="*/ 0 h 136525"/>
              <a:gd name="connsiteX2" fmla="*/ 400050 w 400050"/>
              <a:gd name="connsiteY2" fmla="*/ 136525 h 136525"/>
              <a:gd name="connsiteX3" fmla="*/ 0 w 400050"/>
              <a:gd name="connsiteY3" fmla="*/ 136525 h 136525"/>
              <a:gd name="connsiteX4" fmla="*/ 0 w 400050"/>
              <a:gd name="connsiteY4" fmla="*/ 3175 h 136525"/>
              <a:gd name="connsiteX0" fmla="*/ 0 w 400050"/>
              <a:gd name="connsiteY0" fmla="*/ 0 h 133350"/>
              <a:gd name="connsiteX1" fmla="*/ 368663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39561"/>
              <a:gd name="connsiteY0" fmla="*/ 0 h 133350"/>
              <a:gd name="connsiteX1" fmla="*/ 408174 w 439561"/>
              <a:gd name="connsiteY1" fmla="*/ 0 h 133350"/>
              <a:gd name="connsiteX2" fmla="*/ 439561 w 439561"/>
              <a:gd name="connsiteY2" fmla="*/ 133350 h 133350"/>
              <a:gd name="connsiteX3" fmla="*/ 39511 w 439561"/>
              <a:gd name="connsiteY3" fmla="*/ 133350 h 133350"/>
              <a:gd name="connsiteX4" fmla="*/ 0 w 439561"/>
              <a:gd name="connsiteY4" fmla="*/ 0 h 133350"/>
              <a:gd name="connsiteX0" fmla="*/ 0 w 445215"/>
              <a:gd name="connsiteY0" fmla="*/ 0 h 133350"/>
              <a:gd name="connsiteX1" fmla="*/ 445215 w 445215"/>
              <a:gd name="connsiteY1" fmla="*/ 0 h 133350"/>
              <a:gd name="connsiteX2" fmla="*/ 439561 w 445215"/>
              <a:gd name="connsiteY2" fmla="*/ 133350 h 133350"/>
              <a:gd name="connsiteX3" fmla="*/ 39511 w 445215"/>
              <a:gd name="connsiteY3" fmla="*/ 133350 h 133350"/>
              <a:gd name="connsiteX4" fmla="*/ 0 w 445215"/>
              <a:gd name="connsiteY4" fmla="*/ 0 h 133350"/>
              <a:gd name="connsiteX0" fmla="*/ 0 w 440276"/>
              <a:gd name="connsiteY0" fmla="*/ 0 h 133350"/>
              <a:gd name="connsiteX1" fmla="*/ 440276 w 440276"/>
              <a:gd name="connsiteY1" fmla="*/ 2899 h 133350"/>
              <a:gd name="connsiteX2" fmla="*/ 439561 w 440276"/>
              <a:gd name="connsiteY2" fmla="*/ 133350 h 133350"/>
              <a:gd name="connsiteX3" fmla="*/ 39511 w 440276"/>
              <a:gd name="connsiteY3" fmla="*/ 133350 h 133350"/>
              <a:gd name="connsiteX4" fmla="*/ 0 w 440276"/>
              <a:gd name="connsiteY4" fmla="*/ 0 h 133350"/>
              <a:gd name="connsiteX0" fmla="*/ 24695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24695 w 400765"/>
              <a:gd name="connsiteY4" fmla="*/ 0 h 130451"/>
              <a:gd name="connsiteX0" fmla="*/ 34573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34573 w 400765"/>
              <a:gd name="connsiteY4" fmla="*/ 0 h 130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0765" h="130451">
                <a:moveTo>
                  <a:pt x="34573" y="0"/>
                </a:moveTo>
                <a:lnTo>
                  <a:pt x="400765" y="0"/>
                </a:lnTo>
                <a:cubicBezTo>
                  <a:pt x="400527" y="43484"/>
                  <a:pt x="400288" y="86967"/>
                  <a:pt x="400050" y="130451"/>
                </a:cubicBezTo>
                <a:lnTo>
                  <a:pt x="0" y="130451"/>
                </a:lnTo>
                <a:lnTo>
                  <a:pt x="34573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extLst/>
        </p:spPr>
        <p:txBody>
          <a:bodyPr wrap="square" lIns="0" tIns="45711" rIns="91436" bIns="45711" rtlCol="0" anchor="ctr" anchorCtr="0">
            <a:noAutofit/>
          </a:bodyPr>
          <a:lstStyle/>
          <a:p>
            <a:pPr lvl="0" algn="ctr"/>
            <a:r>
              <a:rPr lang="en-US" sz="500" b="0" dirty="0" smtClean="0">
                <a:solidFill>
                  <a:srgbClr val="D4EAF4">
                    <a:alpha val="50000"/>
                  </a:srgbClr>
                </a:solidFill>
                <a:latin typeface="Arial"/>
                <a:cs typeface="Arial"/>
              </a:rPr>
              <a:t> </a:t>
            </a:r>
            <a:endParaRPr lang="en-US" sz="500" b="0" dirty="0">
              <a:solidFill>
                <a:srgbClr val="D4EAF4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455083" y="3"/>
            <a:ext cx="7479877" cy="1015079"/>
          </a:xfrm>
          <a:prstGeom prst="rect">
            <a:avLst/>
          </a:prstGeom>
        </p:spPr>
        <p:txBody>
          <a:bodyPr wrap="square" lIns="57148" tIns="0" rIns="0" bIns="0" anchor="b" anchorCtr="0">
            <a:noAutofit/>
          </a:bodyPr>
          <a:lstStyle>
            <a:lvl1pPr>
              <a:lnSpc>
                <a:spcPct val="90000"/>
              </a:lnSpc>
              <a:spcBef>
                <a:spcPts val="250"/>
              </a:spcBef>
              <a:defRPr lang="en-US" sz="2800" b="0" spc="-38" baseline="0">
                <a:solidFill>
                  <a:schemeClr val="tx1"/>
                </a:solidFill>
                <a:ea typeface="+mn-ea"/>
              </a:defRPr>
            </a:lvl1pPr>
          </a:lstStyle>
          <a:p>
            <a:pPr marL="0" lvl="0" defTabSz="685586">
              <a:lnSpc>
                <a:spcPct val="80000"/>
              </a:lnSpc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13" name="Picture 12" descr="20th_1.png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53165" y="612299"/>
            <a:ext cx="687917" cy="392694"/>
          </a:xfrm>
          <a:prstGeom prst="rect">
            <a:avLst/>
          </a:prstGeom>
        </p:spPr>
      </p:pic>
      <p:sp>
        <p:nvSpPr>
          <p:cNvPr id="12" name="Rectangle 4"/>
          <p:cNvSpPr/>
          <p:nvPr userDrawn="1"/>
        </p:nvSpPr>
        <p:spPr>
          <a:xfrm flipH="1">
            <a:off x="0" y="4929717"/>
            <a:ext cx="7904692" cy="146050"/>
          </a:xfrm>
          <a:custGeom>
            <a:avLst/>
            <a:gdLst>
              <a:gd name="connsiteX0" fmla="*/ 0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0 w 8102600"/>
              <a:gd name="connsiteY4" fmla="*/ 0 h 146050"/>
              <a:gd name="connsiteX0" fmla="*/ 296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29634 w 8102600"/>
              <a:gd name="connsiteY4" fmla="*/ 0 h 146050"/>
              <a:gd name="connsiteX0" fmla="*/ 423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42334 w 8102600"/>
              <a:gd name="connsiteY4" fmla="*/ 0 h 14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02600" h="146050">
                <a:moveTo>
                  <a:pt x="42334" y="0"/>
                </a:moveTo>
                <a:lnTo>
                  <a:pt x="8102600" y="0"/>
                </a:lnTo>
                <a:lnTo>
                  <a:pt x="8102600" y="146050"/>
                </a:lnTo>
                <a:lnTo>
                  <a:pt x="0" y="146050"/>
                </a:lnTo>
                <a:lnTo>
                  <a:pt x="42334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45711" rIns="91421" bIns="45711" rtlCol="0" anchor="ctr"/>
          <a:lstStyle/>
          <a:p>
            <a:pPr algn="l"/>
            <a:fld id="{5266C0E3-FCB2-4D10-9980-6DFC0D8FABCB}" type="slidenum">
              <a:rPr lang="en-US" sz="500" b="0" smtClean="0">
                <a:solidFill>
                  <a:srgbClr val="BFBFBF">
                    <a:alpha val="50000"/>
                  </a:srgbClr>
                </a:solidFill>
                <a:latin typeface="Arial"/>
                <a:cs typeface="Arial"/>
              </a:rPr>
              <a:pPr algn="l"/>
              <a:t>‹#›</a:t>
            </a:fld>
            <a:endParaRPr lang="en-US" sz="500" dirty="0">
              <a:solidFill>
                <a:srgbClr val="BFBFBF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21" name="TextBox 20"/>
          <p:cNvSpPr txBox="1"/>
          <p:nvPr userDrawn="1"/>
        </p:nvSpPr>
        <p:spPr>
          <a:xfrm>
            <a:off x="6343649" y="4931832"/>
            <a:ext cx="1499121" cy="156634"/>
          </a:xfrm>
          <a:prstGeom prst="rect">
            <a:avLst/>
          </a:prstGeom>
          <a:noFill/>
        </p:spPr>
        <p:txBody>
          <a:bodyPr wrap="none" lIns="91421" tIns="45711" rIns="91421" bIns="45711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algn="r"/>
            <a:r>
              <a:rPr lang="en-US" sz="500" b="0" i="0" kern="1200" dirty="0" smtClean="0">
                <a:solidFill>
                  <a:schemeClr val="bg1">
                    <a:lumMod val="75000"/>
                    <a:alpha val="50000"/>
                  </a:schemeClr>
                </a:solidFill>
                <a:latin typeface="Arial"/>
                <a:ea typeface="+mn-ea"/>
                <a:cs typeface="Arial"/>
              </a:rPr>
              <a:t>© 2016 Juniper Networks, Inc. All rights reserved.</a:t>
            </a:r>
            <a:endParaRPr lang="en-US" sz="500" b="0" i="0" dirty="0">
              <a:solidFill>
                <a:schemeClr val="bg1">
                  <a:lumMod val="75000"/>
                  <a:alpha val="50000"/>
                </a:schemeClr>
              </a:solidFill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441325" y="4936068"/>
            <a:ext cx="2572808" cy="143827"/>
          </a:xfrm>
          <a:prstGeom prst="rect">
            <a:avLst/>
          </a:prstGeom>
          <a:noFill/>
        </p:spPr>
        <p:txBody>
          <a:bodyPr wrap="none" lIns="57139" tIns="0" rIns="57139" bIns="0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marL="0" marR="0" indent="0" algn="l" defTabSz="342863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1" dirty="0" smtClean="0">
                <a:solidFill>
                  <a:schemeClr val="accent3">
                    <a:lumMod val="40000"/>
                    <a:lumOff val="60000"/>
                    <a:alpha val="50000"/>
                  </a:schemeClr>
                </a:solidFill>
                <a:latin typeface="Arial"/>
                <a:cs typeface="Arial"/>
              </a:rPr>
              <a:t>JUNIPER NETWORKS CONFIDENTIAL</a:t>
            </a:r>
            <a:endParaRPr lang="en-US" sz="500" b="0" dirty="0">
              <a:solidFill>
                <a:schemeClr val="accent3">
                  <a:lumMod val="40000"/>
                  <a:lumOff val="60000"/>
                  <a:alpha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16" name="Picture 15" descr="juniper_rgb_black_1800x600.png"/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3008" y="4906432"/>
            <a:ext cx="584200" cy="194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88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Divider">
    <p:bg>
      <p:bgPr>
        <a:solidFill>
          <a:schemeClr val="accent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6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 rot="10800000"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100000">
                <a:schemeClr val="accent1">
                  <a:lumMod val="50000"/>
                  <a:alpha val="10000"/>
                </a:schemeClr>
              </a:gs>
              <a:gs pos="0">
                <a:schemeClr val="accent1">
                  <a:alpha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3" rIns="91425" bIns="45713"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" y="1532466"/>
            <a:ext cx="4185920" cy="1761729"/>
          </a:xfrm>
          <a:prstGeom prst="rect">
            <a:avLst/>
          </a:prstGeom>
          <a:solidFill>
            <a:srgbClr val="1E1E1E">
              <a:alpha val="62000"/>
            </a:srgbClr>
          </a:solidFill>
        </p:spPr>
        <p:txBody>
          <a:bodyPr lIns="274320" tIns="0" rIns="114294" bIns="0" anchor="ctr"/>
          <a:lstStyle>
            <a:lvl1pPr algn="l">
              <a:lnSpc>
                <a:spcPct val="95000"/>
              </a:lnSpc>
              <a:spcBef>
                <a:spcPts val="250"/>
              </a:spcBef>
              <a:defRPr sz="3100" b="0" cap="none" spc="-38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TITLE BREAK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6260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ection Divider">
    <p:bg>
      <p:bgPr>
        <a:solidFill>
          <a:schemeClr val="accent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2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 rot="10800000"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100000">
                <a:schemeClr val="accent1">
                  <a:lumMod val="50000"/>
                  <a:alpha val="10000"/>
                </a:schemeClr>
              </a:gs>
              <a:gs pos="0">
                <a:schemeClr val="accent1">
                  <a:alpha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3" rIns="91425" bIns="45713"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" y="1532466"/>
            <a:ext cx="4185920" cy="1761729"/>
          </a:xfrm>
          <a:prstGeom prst="rect">
            <a:avLst/>
          </a:prstGeom>
          <a:solidFill>
            <a:srgbClr val="1E1E1E">
              <a:alpha val="62000"/>
            </a:srgbClr>
          </a:solidFill>
        </p:spPr>
        <p:txBody>
          <a:bodyPr lIns="274320" tIns="0" rIns="114294" bIns="0" anchor="ctr"/>
          <a:lstStyle>
            <a:lvl1pPr algn="l">
              <a:lnSpc>
                <a:spcPct val="95000"/>
              </a:lnSpc>
              <a:spcBef>
                <a:spcPts val="250"/>
              </a:spcBef>
              <a:defRPr sz="3100" b="0" cap="none" spc="-38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TITLE BREAK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8698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ection Divider">
    <p:bg>
      <p:bgPr>
        <a:solidFill>
          <a:schemeClr val="accent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2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 rot="10800000"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100000">
                <a:schemeClr val="accent1">
                  <a:lumMod val="50000"/>
                  <a:alpha val="10000"/>
                </a:schemeClr>
              </a:gs>
              <a:gs pos="0">
                <a:schemeClr val="accent1">
                  <a:alpha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3" rIns="91425" bIns="45713"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" y="1532466"/>
            <a:ext cx="4185920" cy="1761729"/>
          </a:xfrm>
          <a:prstGeom prst="rect">
            <a:avLst/>
          </a:prstGeom>
          <a:solidFill>
            <a:srgbClr val="1E1E1E">
              <a:alpha val="62000"/>
            </a:srgbClr>
          </a:solidFill>
        </p:spPr>
        <p:txBody>
          <a:bodyPr lIns="274320" tIns="0" rIns="114294" bIns="0" anchor="ctr"/>
          <a:lstStyle>
            <a:lvl1pPr algn="l">
              <a:lnSpc>
                <a:spcPct val="95000"/>
              </a:lnSpc>
              <a:spcBef>
                <a:spcPts val="250"/>
              </a:spcBef>
              <a:defRPr sz="3100" b="0" cap="none" spc="-38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TITLE BREAK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4660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Section Divider">
    <p:bg>
      <p:bgPr>
        <a:solidFill>
          <a:schemeClr val="accent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 rot="10800000"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82000">
                <a:schemeClr val="accent1">
                  <a:lumMod val="50000"/>
                  <a:alpha val="10000"/>
                </a:schemeClr>
              </a:gs>
              <a:gs pos="0">
                <a:schemeClr val="accent1">
                  <a:alpha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3" rIns="91425" bIns="45713"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" y="1532466"/>
            <a:ext cx="4185920" cy="1761729"/>
          </a:xfrm>
          <a:prstGeom prst="rect">
            <a:avLst/>
          </a:prstGeom>
          <a:solidFill>
            <a:srgbClr val="1E1E1E">
              <a:alpha val="62000"/>
            </a:srgbClr>
          </a:solidFill>
        </p:spPr>
        <p:txBody>
          <a:bodyPr lIns="274320" tIns="0" rIns="114294" bIns="0" anchor="ctr"/>
          <a:lstStyle>
            <a:lvl1pPr algn="l">
              <a:lnSpc>
                <a:spcPct val="95000"/>
              </a:lnSpc>
              <a:spcBef>
                <a:spcPts val="250"/>
              </a:spcBef>
              <a:defRPr sz="3100" b="0" cap="none" spc="-38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TITLE BREAK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1858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Section Divider">
    <p:bg>
      <p:bgPr>
        <a:solidFill>
          <a:schemeClr val="accent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4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 rot="10800000"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82000">
                <a:schemeClr val="accent1">
                  <a:lumMod val="50000"/>
                  <a:alpha val="10000"/>
                </a:schemeClr>
              </a:gs>
              <a:gs pos="0">
                <a:schemeClr val="accent1">
                  <a:alpha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3" rIns="91425" bIns="45713"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" y="1532466"/>
            <a:ext cx="4185920" cy="1761729"/>
          </a:xfrm>
          <a:prstGeom prst="rect">
            <a:avLst/>
          </a:prstGeom>
          <a:solidFill>
            <a:srgbClr val="1E1E1E">
              <a:alpha val="62000"/>
            </a:srgbClr>
          </a:solidFill>
        </p:spPr>
        <p:txBody>
          <a:bodyPr lIns="274320" tIns="0" rIns="114294" bIns="0" anchor="ctr"/>
          <a:lstStyle>
            <a:lvl1pPr algn="l">
              <a:lnSpc>
                <a:spcPct val="95000"/>
              </a:lnSpc>
              <a:spcBef>
                <a:spcPts val="250"/>
              </a:spcBef>
              <a:defRPr sz="3100" b="0" cap="none" spc="-38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TITLE BREAK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4051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Section Divider">
    <p:bg>
      <p:bgPr>
        <a:solidFill>
          <a:schemeClr val="accent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4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 rot="10800000"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100000">
                <a:schemeClr val="accent1">
                  <a:lumMod val="50000"/>
                  <a:alpha val="10000"/>
                </a:schemeClr>
              </a:gs>
              <a:gs pos="0">
                <a:schemeClr val="accent1">
                  <a:alpha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3" rIns="91425" bIns="45713"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" y="1532466"/>
            <a:ext cx="4185920" cy="1761729"/>
          </a:xfrm>
          <a:prstGeom prst="rect">
            <a:avLst/>
          </a:prstGeom>
          <a:solidFill>
            <a:srgbClr val="1E1E1E">
              <a:alpha val="62000"/>
            </a:srgbClr>
          </a:solidFill>
        </p:spPr>
        <p:txBody>
          <a:bodyPr lIns="274320" tIns="0" rIns="114294" bIns="0" anchor="ctr"/>
          <a:lstStyle>
            <a:lvl1pPr algn="l">
              <a:lnSpc>
                <a:spcPct val="95000"/>
              </a:lnSpc>
              <a:spcBef>
                <a:spcPts val="250"/>
              </a:spcBef>
              <a:defRPr sz="3100" b="0" cap="none" spc="-38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TITLE BREAK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7211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Section Divider">
    <p:bg>
      <p:bgPr>
        <a:solidFill>
          <a:schemeClr val="accent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5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 rot="10800000"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100000">
                <a:schemeClr val="accent1">
                  <a:lumMod val="50000"/>
                  <a:alpha val="10000"/>
                </a:schemeClr>
              </a:gs>
              <a:gs pos="0">
                <a:schemeClr val="accent1">
                  <a:alpha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3" rIns="91425" bIns="45713"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" y="1532466"/>
            <a:ext cx="4185920" cy="1761729"/>
          </a:xfrm>
          <a:prstGeom prst="rect">
            <a:avLst/>
          </a:prstGeom>
          <a:solidFill>
            <a:srgbClr val="1E1E1E">
              <a:alpha val="62000"/>
            </a:srgbClr>
          </a:solidFill>
        </p:spPr>
        <p:txBody>
          <a:bodyPr lIns="274320" tIns="0" rIns="114294" bIns="0" anchor="ctr"/>
          <a:lstStyle>
            <a:lvl1pPr algn="l">
              <a:lnSpc>
                <a:spcPct val="95000"/>
              </a:lnSpc>
              <a:spcBef>
                <a:spcPts val="250"/>
              </a:spcBef>
              <a:defRPr sz="3100" b="0" cap="none" spc="-38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TITLE BREAK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8795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Section Divider">
    <p:bg>
      <p:bgPr>
        <a:solidFill>
          <a:schemeClr val="accent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6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 rot="10800000"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100000">
                <a:schemeClr val="accent1">
                  <a:lumMod val="50000"/>
                  <a:alpha val="10000"/>
                </a:schemeClr>
              </a:gs>
              <a:gs pos="0">
                <a:schemeClr val="accent1">
                  <a:alpha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3" rIns="91425" bIns="45713"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" y="1532466"/>
            <a:ext cx="4185920" cy="1761729"/>
          </a:xfrm>
          <a:prstGeom prst="rect">
            <a:avLst/>
          </a:prstGeom>
          <a:solidFill>
            <a:srgbClr val="1E1E1E">
              <a:alpha val="62000"/>
            </a:srgbClr>
          </a:solidFill>
        </p:spPr>
        <p:txBody>
          <a:bodyPr lIns="274320" tIns="0" rIns="114294" bIns="0" anchor="ctr"/>
          <a:lstStyle>
            <a:lvl1pPr algn="l">
              <a:lnSpc>
                <a:spcPct val="95000"/>
              </a:lnSpc>
              <a:spcBef>
                <a:spcPts val="250"/>
              </a:spcBef>
              <a:defRPr sz="3100" b="0" cap="none" spc="-38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TITLE BREAK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9383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Section Divider">
    <p:bg>
      <p:bgPr>
        <a:solidFill>
          <a:schemeClr val="accent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 rot="10800000"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100000">
                <a:schemeClr val="accent1">
                  <a:lumMod val="50000"/>
                  <a:alpha val="10000"/>
                </a:schemeClr>
              </a:gs>
              <a:gs pos="0">
                <a:schemeClr val="accent1">
                  <a:alpha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3" rIns="91425" bIns="45713"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" y="1532466"/>
            <a:ext cx="4185920" cy="1761729"/>
          </a:xfrm>
          <a:prstGeom prst="rect">
            <a:avLst/>
          </a:prstGeom>
          <a:solidFill>
            <a:srgbClr val="1E1E1E">
              <a:alpha val="62000"/>
            </a:srgbClr>
          </a:solidFill>
        </p:spPr>
        <p:txBody>
          <a:bodyPr lIns="274320" tIns="0" rIns="114294" bIns="0" anchor="ctr"/>
          <a:lstStyle>
            <a:lvl1pPr algn="l">
              <a:lnSpc>
                <a:spcPct val="95000"/>
              </a:lnSpc>
              <a:spcBef>
                <a:spcPts val="250"/>
              </a:spcBef>
              <a:defRPr sz="3100" b="0" cap="none" spc="-38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TITLE BREAK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8794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Section Divider">
    <p:bg>
      <p:bgPr>
        <a:solidFill>
          <a:schemeClr val="accent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 rot="10800000"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100000">
                <a:schemeClr val="accent1">
                  <a:lumMod val="50000"/>
                  <a:alpha val="10000"/>
                </a:schemeClr>
              </a:gs>
              <a:gs pos="0">
                <a:schemeClr val="accent1">
                  <a:alpha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3" rIns="91425" bIns="45713"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" y="1532466"/>
            <a:ext cx="4185920" cy="1761729"/>
          </a:xfrm>
          <a:prstGeom prst="rect">
            <a:avLst/>
          </a:prstGeom>
          <a:solidFill>
            <a:srgbClr val="1E1E1E">
              <a:alpha val="62000"/>
            </a:srgbClr>
          </a:solidFill>
        </p:spPr>
        <p:txBody>
          <a:bodyPr lIns="274320" tIns="0" rIns="114294" bIns="0" anchor="ctr"/>
          <a:lstStyle>
            <a:lvl1pPr algn="l">
              <a:lnSpc>
                <a:spcPct val="95000"/>
              </a:lnSpc>
              <a:spcBef>
                <a:spcPts val="250"/>
              </a:spcBef>
              <a:defRPr sz="3100" b="0" cap="none" spc="-38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TITLE BREAK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0477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junos_platform copy.png"/>
          <p:cNvPicPr>
            <a:picLocks noChangeAspect="1"/>
          </p:cNvPicPr>
          <p:nvPr userDrawn="1"/>
        </p:nvPicPr>
        <p:blipFill rotWithShape="1">
          <a:blip r:embed="rId2" cstate="screen">
            <a:alphaModFix amt="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228"/>
          <a:stretch/>
        </p:blipFill>
        <p:spPr>
          <a:xfrm flipH="1">
            <a:off x="3551766" y="-16934"/>
            <a:ext cx="5592233" cy="5172891"/>
          </a:xfrm>
          <a:prstGeom prst="rect">
            <a:avLst/>
          </a:prstGeom>
        </p:spPr>
      </p:pic>
      <p:pic>
        <p:nvPicPr>
          <p:cNvPr id="12" name="Picture 11" descr="junos_platform.png"/>
          <p:cNvPicPr>
            <a:picLocks noChangeAspect="1"/>
          </p:cNvPicPr>
          <p:nvPr userDrawn="1"/>
        </p:nvPicPr>
        <p:blipFill rotWithShape="1">
          <a:blip r:embed="rId3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524" r="8080" b="52874"/>
          <a:stretch/>
        </p:blipFill>
        <p:spPr>
          <a:xfrm>
            <a:off x="7200901" y="4076703"/>
            <a:ext cx="1943099" cy="1066799"/>
          </a:xfrm>
          <a:prstGeom prst="rect">
            <a:avLst/>
          </a:prstGeom>
        </p:spPr>
      </p:pic>
      <p:sp>
        <p:nvSpPr>
          <p:cNvPr id="14" name="Rectangle 26"/>
          <p:cNvSpPr>
            <a:spLocks noChangeArrowheads="1"/>
          </p:cNvSpPr>
          <p:nvPr userDrawn="1"/>
        </p:nvSpPr>
        <p:spPr bwMode="black">
          <a:xfrm>
            <a:off x="8628732" y="4927600"/>
            <a:ext cx="515268" cy="149226"/>
          </a:xfrm>
          <a:custGeom>
            <a:avLst/>
            <a:gdLst>
              <a:gd name="connsiteX0" fmla="*/ 0 w 400050"/>
              <a:gd name="connsiteY0" fmla="*/ 0 h 133350"/>
              <a:gd name="connsiteX1" fmla="*/ 400050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00050"/>
              <a:gd name="connsiteY0" fmla="*/ 3175 h 136525"/>
              <a:gd name="connsiteX1" fmla="*/ 377825 w 400050"/>
              <a:gd name="connsiteY1" fmla="*/ 0 h 136525"/>
              <a:gd name="connsiteX2" fmla="*/ 400050 w 400050"/>
              <a:gd name="connsiteY2" fmla="*/ 136525 h 136525"/>
              <a:gd name="connsiteX3" fmla="*/ 0 w 400050"/>
              <a:gd name="connsiteY3" fmla="*/ 136525 h 136525"/>
              <a:gd name="connsiteX4" fmla="*/ 0 w 400050"/>
              <a:gd name="connsiteY4" fmla="*/ 3175 h 136525"/>
              <a:gd name="connsiteX0" fmla="*/ 0 w 400050"/>
              <a:gd name="connsiteY0" fmla="*/ 0 h 133350"/>
              <a:gd name="connsiteX1" fmla="*/ 368663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39561"/>
              <a:gd name="connsiteY0" fmla="*/ 0 h 133350"/>
              <a:gd name="connsiteX1" fmla="*/ 408174 w 439561"/>
              <a:gd name="connsiteY1" fmla="*/ 0 h 133350"/>
              <a:gd name="connsiteX2" fmla="*/ 439561 w 439561"/>
              <a:gd name="connsiteY2" fmla="*/ 133350 h 133350"/>
              <a:gd name="connsiteX3" fmla="*/ 39511 w 439561"/>
              <a:gd name="connsiteY3" fmla="*/ 133350 h 133350"/>
              <a:gd name="connsiteX4" fmla="*/ 0 w 439561"/>
              <a:gd name="connsiteY4" fmla="*/ 0 h 133350"/>
              <a:gd name="connsiteX0" fmla="*/ 0 w 445215"/>
              <a:gd name="connsiteY0" fmla="*/ 0 h 133350"/>
              <a:gd name="connsiteX1" fmla="*/ 445215 w 445215"/>
              <a:gd name="connsiteY1" fmla="*/ 0 h 133350"/>
              <a:gd name="connsiteX2" fmla="*/ 439561 w 445215"/>
              <a:gd name="connsiteY2" fmla="*/ 133350 h 133350"/>
              <a:gd name="connsiteX3" fmla="*/ 39511 w 445215"/>
              <a:gd name="connsiteY3" fmla="*/ 133350 h 133350"/>
              <a:gd name="connsiteX4" fmla="*/ 0 w 445215"/>
              <a:gd name="connsiteY4" fmla="*/ 0 h 133350"/>
              <a:gd name="connsiteX0" fmla="*/ 0 w 440276"/>
              <a:gd name="connsiteY0" fmla="*/ 0 h 133350"/>
              <a:gd name="connsiteX1" fmla="*/ 440276 w 440276"/>
              <a:gd name="connsiteY1" fmla="*/ 2899 h 133350"/>
              <a:gd name="connsiteX2" fmla="*/ 439561 w 440276"/>
              <a:gd name="connsiteY2" fmla="*/ 133350 h 133350"/>
              <a:gd name="connsiteX3" fmla="*/ 39511 w 440276"/>
              <a:gd name="connsiteY3" fmla="*/ 133350 h 133350"/>
              <a:gd name="connsiteX4" fmla="*/ 0 w 440276"/>
              <a:gd name="connsiteY4" fmla="*/ 0 h 133350"/>
              <a:gd name="connsiteX0" fmla="*/ 24695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24695 w 400765"/>
              <a:gd name="connsiteY4" fmla="*/ 0 h 130451"/>
              <a:gd name="connsiteX0" fmla="*/ 34573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34573 w 400765"/>
              <a:gd name="connsiteY4" fmla="*/ 0 h 130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0765" h="130451">
                <a:moveTo>
                  <a:pt x="34573" y="0"/>
                </a:moveTo>
                <a:lnTo>
                  <a:pt x="400765" y="0"/>
                </a:lnTo>
                <a:cubicBezTo>
                  <a:pt x="400527" y="43484"/>
                  <a:pt x="400288" y="86967"/>
                  <a:pt x="400050" y="130451"/>
                </a:cubicBezTo>
                <a:lnTo>
                  <a:pt x="0" y="130451"/>
                </a:lnTo>
                <a:lnTo>
                  <a:pt x="34573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extLst/>
        </p:spPr>
        <p:txBody>
          <a:bodyPr wrap="square" lIns="0" tIns="45711" rIns="91436" bIns="45711" rtlCol="0" anchor="ctr" anchorCtr="0">
            <a:noAutofit/>
          </a:bodyPr>
          <a:lstStyle/>
          <a:p>
            <a:pPr lvl="0" algn="ctr"/>
            <a:r>
              <a:rPr lang="en-US" sz="500" b="0" dirty="0" smtClean="0">
                <a:solidFill>
                  <a:srgbClr val="D4EAF4">
                    <a:alpha val="50000"/>
                  </a:srgbClr>
                </a:solidFill>
                <a:latin typeface="Arial"/>
                <a:cs typeface="Arial"/>
              </a:rPr>
              <a:t> </a:t>
            </a:r>
            <a:endParaRPr lang="en-US" sz="500" b="0" dirty="0">
              <a:solidFill>
                <a:srgbClr val="D4EAF4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085" y="3"/>
            <a:ext cx="8223250" cy="1015079"/>
          </a:xfrm>
          <a:prstGeom prst="rect">
            <a:avLst/>
          </a:prstGeom>
        </p:spPr>
        <p:txBody>
          <a:bodyPr wrap="square" lIns="57148" tIns="0" rIns="0" bIns="0" anchor="b" anchorCtr="0">
            <a:noAutofit/>
          </a:bodyPr>
          <a:lstStyle>
            <a:lvl1pPr>
              <a:lnSpc>
                <a:spcPct val="90000"/>
              </a:lnSpc>
              <a:spcBef>
                <a:spcPts val="250"/>
              </a:spcBef>
              <a:defRPr lang="en-US" sz="2800" b="0" spc="-38" baseline="0">
                <a:solidFill>
                  <a:schemeClr val="tx1"/>
                </a:solidFill>
                <a:ea typeface="+mn-ea"/>
              </a:defRPr>
            </a:lvl1pPr>
          </a:lstStyle>
          <a:p>
            <a:pPr marL="0" lvl="0" defTabSz="685586">
              <a:lnSpc>
                <a:spcPct val="80000"/>
              </a:lnSpc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455085" y="1072589"/>
            <a:ext cx="8223250" cy="370284"/>
          </a:xfrm>
          <a:prstGeom prst="rect">
            <a:avLst/>
          </a:prstGeom>
        </p:spPr>
        <p:txBody>
          <a:bodyPr lIns="68676" tIns="34337" rIns="68676" bIns="34337"/>
          <a:lstStyle>
            <a:lvl1pPr marL="0" indent="0">
              <a:lnSpc>
                <a:spcPct val="95000"/>
              </a:lnSpc>
              <a:spcBef>
                <a:spcPts val="250"/>
              </a:spcBef>
              <a:buNone/>
              <a:defRPr sz="2000" cap="none" spc="-38" baseline="0">
                <a:solidFill>
                  <a:schemeClr val="accent2"/>
                </a:solidFill>
              </a:defRPr>
            </a:lvl1pPr>
            <a:lvl2pPr marL="342863" indent="0">
              <a:buNone/>
              <a:defRPr sz="2100">
                <a:solidFill>
                  <a:schemeClr val="tx1"/>
                </a:solidFill>
              </a:defRPr>
            </a:lvl2pPr>
            <a:lvl3pPr marL="685723" indent="0">
              <a:buNone/>
              <a:defRPr sz="1500">
                <a:solidFill>
                  <a:schemeClr val="tx1"/>
                </a:solidFill>
              </a:defRPr>
            </a:lvl3pPr>
            <a:lvl4pPr marL="1028582" indent="0">
              <a:buNone/>
              <a:defRPr sz="1400">
                <a:solidFill>
                  <a:schemeClr val="tx1"/>
                </a:solidFill>
              </a:defRPr>
            </a:lvl4pPr>
            <a:lvl5pPr marL="1371443" indent="0">
              <a:buNone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8" name="Rectangle 4"/>
          <p:cNvSpPr/>
          <p:nvPr userDrawn="1"/>
        </p:nvSpPr>
        <p:spPr>
          <a:xfrm flipH="1">
            <a:off x="0" y="4929717"/>
            <a:ext cx="7904692" cy="146050"/>
          </a:xfrm>
          <a:custGeom>
            <a:avLst/>
            <a:gdLst>
              <a:gd name="connsiteX0" fmla="*/ 0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0 w 8102600"/>
              <a:gd name="connsiteY4" fmla="*/ 0 h 146050"/>
              <a:gd name="connsiteX0" fmla="*/ 296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29634 w 8102600"/>
              <a:gd name="connsiteY4" fmla="*/ 0 h 146050"/>
              <a:gd name="connsiteX0" fmla="*/ 423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42334 w 8102600"/>
              <a:gd name="connsiteY4" fmla="*/ 0 h 14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02600" h="146050">
                <a:moveTo>
                  <a:pt x="42334" y="0"/>
                </a:moveTo>
                <a:lnTo>
                  <a:pt x="8102600" y="0"/>
                </a:lnTo>
                <a:lnTo>
                  <a:pt x="8102600" y="146050"/>
                </a:lnTo>
                <a:lnTo>
                  <a:pt x="0" y="146050"/>
                </a:lnTo>
                <a:lnTo>
                  <a:pt x="42334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45711" rIns="91421" bIns="45711" rtlCol="0" anchor="ctr"/>
          <a:lstStyle/>
          <a:p>
            <a:pPr algn="l"/>
            <a:fld id="{5266C0E3-FCB2-4D10-9980-6DFC0D8FABCB}" type="slidenum">
              <a:rPr lang="en-US" sz="500" b="0" smtClean="0">
                <a:solidFill>
                  <a:srgbClr val="BFBFBF">
                    <a:alpha val="50000"/>
                  </a:srgbClr>
                </a:solidFill>
                <a:latin typeface="Arial"/>
                <a:cs typeface="Arial"/>
              </a:rPr>
              <a:pPr algn="l"/>
              <a:t>‹#›</a:t>
            </a:fld>
            <a:endParaRPr lang="en-US" sz="500" dirty="0">
              <a:solidFill>
                <a:srgbClr val="BFBFBF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19" name="TextBox 18"/>
          <p:cNvSpPr txBox="1"/>
          <p:nvPr userDrawn="1"/>
        </p:nvSpPr>
        <p:spPr>
          <a:xfrm>
            <a:off x="6343649" y="4931832"/>
            <a:ext cx="1499121" cy="156634"/>
          </a:xfrm>
          <a:prstGeom prst="rect">
            <a:avLst/>
          </a:prstGeom>
          <a:noFill/>
        </p:spPr>
        <p:txBody>
          <a:bodyPr wrap="none" lIns="91421" tIns="45711" rIns="91421" bIns="45711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algn="r"/>
            <a:r>
              <a:rPr lang="en-US" sz="500" b="0" i="0" kern="1200" dirty="0" smtClean="0">
                <a:solidFill>
                  <a:schemeClr val="bg1">
                    <a:lumMod val="75000"/>
                    <a:alpha val="50000"/>
                  </a:schemeClr>
                </a:solidFill>
                <a:latin typeface="Arial"/>
                <a:ea typeface="+mn-ea"/>
                <a:cs typeface="Arial"/>
              </a:rPr>
              <a:t>© 2016 Juniper Networks, Inc. All rights reserved.</a:t>
            </a:r>
            <a:endParaRPr lang="en-US" sz="500" b="0" i="0" dirty="0">
              <a:solidFill>
                <a:schemeClr val="bg1">
                  <a:lumMod val="75000"/>
                  <a:alpha val="50000"/>
                </a:schemeClr>
              </a:solidFill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441325" y="4936068"/>
            <a:ext cx="2572808" cy="143827"/>
          </a:xfrm>
          <a:prstGeom prst="rect">
            <a:avLst/>
          </a:prstGeom>
          <a:noFill/>
        </p:spPr>
        <p:txBody>
          <a:bodyPr wrap="none" lIns="57139" tIns="0" rIns="57139" bIns="0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marL="0" marR="0" indent="0" algn="l" defTabSz="342863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1" dirty="0" smtClean="0">
                <a:solidFill>
                  <a:schemeClr val="accent3">
                    <a:lumMod val="40000"/>
                    <a:lumOff val="60000"/>
                    <a:alpha val="50000"/>
                  </a:schemeClr>
                </a:solidFill>
                <a:latin typeface="Arial"/>
                <a:cs typeface="Arial"/>
              </a:rPr>
              <a:t>JUNIPER NETWORKS CONFIDENTIAL</a:t>
            </a:r>
            <a:endParaRPr lang="en-US" sz="500" b="0" dirty="0">
              <a:solidFill>
                <a:schemeClr val="accent3">
                  <a:lumMod val="40000"/>
                  <a:lumOff val="60000"/>
                  <a:alpha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13" name="Picture 12" descr="juniper_rgb_black_1800x600.png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3008" y="4906432"/>
            <a:ext cx="584200" cy="194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875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Section Divider">
    <p:bg>
      <p:bgPr>
        <a:solidFill>
          <a:schemeClr val="accent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3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 rot="10800000"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100000">
                <a:schemeClr val="accent1">
                  <a:lumMod val="50000"/>
                  <a:alpha val="10000"/>
                </a:schemeClr>
              </a:gs>
              <a:gs pos="0">
                <a:schemeClr val="accent1">
                  <a:alpha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3" rIns="91425" bIns="45713"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" y="1532466"/>
            <a:ext cx="4185920" cy="1761729"/>
          </a:xfrm>
          <a:prstGeom prst="rect">
            <a:avLst/>
          </a:prstGeom>
          <a:solidFill>
            <a:srgbClr val="1E1E1E">
              <a:alpha val="62000"/>
            </a:srgbClr>
          </a:solidFill>
        </p:spPr>
        <p:txBody>
          <a:bodyPr lIns="274320" tIns="0" rIns="114294" bIns="0" anchor="ctr"/>
          <a:lstStyle>
            <a:lvl1pPr algn="l">
              <a:lnSpc>
                <a:spcPct val="95000"/>
              </a:lnSpc>
              <a:spcBef>
                <a:spcPts val="250"/>
              </a:spcBef>
              <a:defRPr sz="3100" b="0" cap="none" spc="-38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TITLE BREAK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6564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Section Divider">
    <p:bg>
      <p:bgPr>
        <a:solidFill>
          <a:schemeClr val="accent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 rot="10800000"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100000">
                <a:schemeClr val="accent1">
                  <a:lumMod val="50000"/>
                  <a:alpha val="10000"/>
                </a:schemeClr>
              </a:gs>
              <a:gs pos="0">
                <a:schemeClr val="accent1">
                  <a:alpha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3" rIns="91425" bIns="45713"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" y="1532466"/>
            <a:ext cx="4185920" cy="1761729"/>
          </a:xfrm>
          <a:prstGeom prst="rect">
            <a:avLst/>
          </a:prstGeom>
          <a:solidFill>
            <a:srgbClr val="1E1E1E">
              <a:alpha val="62000"/>
            </a:srgbClr>
          </a:solidFill>
        </p:spPr>
        <p:txBody>
          <a:bodyPr lIns="274320" tIns="0" rIns="114294" bIns="0" anchor="ctr"/>
          <a:lstStyle>
            <a:lvl1pPr algn="l">
              <a:lnSpc>
                <a:spcPct val="95000"/>
              </a:lnSpc>
              <a:spcBef>
                <a:spcPts val="250"/>
              </a:spcBef>
              <a:defRPr sz="3100" b="0" cap="none" spc="-38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TITLE BREAK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7882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Section Divider">
    <p:bg>
      <p:bgPr>
        <a:solidFill>
          <a:schemeClr val="accent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ata_center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 rot="10800000"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100000">
                <a:schemeClr val="accent1">
                  <a:lumMod val="50000"/>
                  <a:alpha val="10000"/>
                </a:schemeClr>
              </a:gs>
              <a:gs pos="0">
                <a:schemeClr val="accent1">
                  <a:alpha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3" rIns="91425" bIns="45713"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" y="1532466"/>
            <a:ext cx="4185920" cy="1761729"/>
          </a:xfrm>
          <a:prstGeom prst="rect">
            <a:avLst/>
          </a:prstGeom>
          <a:solidFill>
            <a:srgbClr val="1E1E1E">
              <a:alpha val="62000"/>
            </a:srgbClr>
          </a:solidFill>
        </p:spPr>
        <p:txBody>
          <a:bodyPr lIns="274320" tIns="0" rIns="114294" bIns="0" anchor="ctr"/>
          <a:lstStyle>
            <a:lvl1pPr algn="l">
              <a:lnSpc>
                <a:spcPct val="95000"/>
              </a:lnSpc>
              <a:spcBef>
                <a:spcPts val="250"/>
              </a:spcBef>
              <a:defRPr sz="3100" b="0" cap="none" spc="-38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TITLE BREAK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8416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Blue Bur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junos_platform copy.png"/>
          <p:cNvPicPr>
            <a:picLocks noChangeAspect="1"/>
          </p:cNvPicPr>
          <p:nvPr userDrawn="1"/>
        </p:nvPicPr>
        <p:blipFill rotWithShape="1">
          <a:blip r:embed="rId2" cstate="screen">
            <a:alphaModFix amt="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228"/>
          <a:stretch/>
        </p:blipFill>
        <p:spPr>
          <a:xfrm flipH="1">
            <a:off x="3551766" y="-16934"/>
            <a:ext cx="5592233" cy="5172891"/>
          </a:xfrm>
          <a:prstGeom prst="rect">
            <a:avLst/>
          </a:prstGeom>
        </p:spPr>
      </p:pic>
      <p:pic>
        <p:nvPicPr>
          <p:cNvPr id="11" name="Picture 10" descr="junos_platform.png"/>
          <p:cNvPicPr>
            <a:picLocks noChangeAspect="1"/>
          </p:cNvPicPr>
          <p:nvPr userDrawn="1"/>
        </p:nvPicPr>
        <p:blipFill rotWithShape="1">
          <a:blip r:embed="rId3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524" r="8080" b="52874"/>
          <a:stretch/>
        </p:blipFill>
        <p:spPr>
          <a:xfrm>
            <a:off x="7200901" y="4076703"/>
            <a:ext cx="1943099" cy="1066799"/>
          </a:xfrm>
          <a:prstGeom prst="rect">
            <a:avLst/>
          </a:prstGeom>
        </p:spPr>
      </p:pic>
      <p:sp>
        <p:nvSpPr>
          <p:cNvPr id="13" name="Rectangle 26"/>
          <p:cNvSpPr>
            <a:spLocks noChangeArrowheads="1"/>
          </p:cNvSpPr>
          <p:nvPr userDrawn="1"/>
        </p:nvSpPr>
        <p:spPr bwMode="black">
          <a:xfrm>
            <a:off x="8628732" y="4927600"/>
            <a:ext cx="515268" cy="149226"/>
          </a:xfrm>
          <a:custGeom>
            <a:avLst/>
            <a:gdLst>
              <a:gd name="connsiteX0" fmla="*/ 0 w 400050"/>
              <a:gd name="connsiteY0" fmla="*/ 0 h 133350"/>
              <a:gd name="connsiteX1" fmla="*/ 400050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00050"/>
              <a:gd name="connsiteY0" fmla="*/ 3175 h 136525"/>
              <a:gd name="connsiteX1" fmla="*/ 377825 w 400050"/>
              <a:gd name="connsiteY1" fmla="*/ 0 h 136525"/>
              <a:gd name="connsiteX2" fmla="*/ 400050 w 400050"/>
              <a:gd name="connsiteY2" fmla="*/ 136525 h 136525"/>
              <a:gd name="connsiteX3" fmla="*/ 0 w 400050"/>
              <a:gd name="connsiteY3" fmla="*/ 136525 h 136525"/>
              <a:gd name="connsiteX4" fmla="*/ 0 w 400050"/>
              <a:gd name="connsiteY4" fmla="*/ 3175 h 136525"/>
              <a:gd name="connsiteX0" fmla="*/ 0 w 400050"/>
              <a:gd name="connsiteY0" fmla="*/ 0 h 133350"/>
              <a:gd name="connsiteX1" fmla="*/ 368663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39561"/>
              <a:gd name="connsiteY0" fmla="*/ 0 h 133350"/>
              <a:gd name="connsiteX1" fmla="*/ 408174 w 439561"/>
              <a:gd name="connsiteY1" fmla="*/ 0 h 133350"/>
              <a:gd name="connsiteX2" fmla="*/ 439561 w 439561"/>
              <a:gd name="connsiteY2" fmla="*/ 133350 h 133350"/>
              <a:gd name="connsiteX3" fmla="*/ 39511 w 439561"/>
              <a:gd name="connsiteY3" fmla="*/ 133350 h 133350"/>
              <a:gd name="connsiteX4" fmla="*/ 0 w 439561"/>
              <a:gd name="connsiteY4" fmla="*/ 0 h 133350"/>
              <a:gd name="connsiteX0" fmla="*/ 0 w 445215"/>
              <a:gd name="connsiteY0" fmla="*/ 0 h 133350"/>
              <a:gd name="connsiteX1" fmla="*/ 445215 w 445215"/>
              <a:gd name="connsiteY1" fmla="*/ 0 h 133350"/>
              <a:gd name="connsiteX2" fmla="*/ 439561 w 445215"/>
              <a:gd name="connsiteY2" fmla="*/ 133350 h 133350"/>
              <a:gd name="connsiteX3" fmla="*/ 39511 w 445215"/>
              <a:gd name="connsiteY3" fmla="*/ 133350 h 133350"/>
              <a:gd name="connsiteX4" fmla="*/ 0 w 445215"/>
              <a:gd name="connsiteY4" fmla="*/ 0 h 133350"/>
              <a:gd name="connsiteX0" fmla="*/ 0 w 440276"/>
              <a:gd name="connsiteY0" fmla="*/ 0 h 133350"/>
              <a:gd name="connsiteX1" fmla="*/ 440276 w 440276"/>
              <a:gd name="connsiteY1" fmla="*/ 2899 h 133350"/>
              <a:gd name="connsiteX2" fmla="*/ 439561 w 440276"/>
              <a:gd name="connsiteY2" fmla="*/ 133350 h 133350"/>
              <a:gd name="connsiteX3" fmla="*/ 39511 w 440276"/>
              <a:gd name="connsiteY3" fmla="*/ 133350 h 133350"/>
              <a:gd name="connsiteX4" fmla="*/ 0 w 440276"/>
              <a:gd name="connsiteY4" fmla="*/ 0 h 133350"/>
              <a:gd name="connsiteX0" fmla="*/ 24695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24695 w 400765"/>
              <a:gd name="connsiteY4" fmla="*/ 0 h 130451"/>
              <a:gd name="connsiteX0" fmla="*/ 34573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34573 w 400765"/>
              <a:gd name="connsiteY4" fmla="*/ 0 h 130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0765" h="130451">
                <a:moveTo>
                  <a:pt x="34573" y="0"/>
                </a:moveTo>
                <a:lnTo>
                  <a:pt x="400765" y="0"/>
                </a:lnTo>
                <a:cubicBezTo>
                  <a:pt x="400527" y="43484"/>
                  <a:pt x="400288" y="86967"/>
                  <a:pt x="400050" y="130451"/>
                </a:cubicBezTo>
                <a:lnTo>
                  <a:pt x="0" y="130451"/>
                </a:lnTo>
                <a:lnTo>
                  <a:pt x="34573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extLst/>
        </p:spPr>
        <p:txBody>
          <a:bodyPr wrap="square" lIns="0" tIns="45711" rIns="91436" bIns="45711" rtlCol="0" anchor="ctr" anchorCtr="0">
            <a:noAutofit/>
          </a:bodyPr>
          <a:lstStyle/>
          <a:p>
            <a:pPr lvl="0" algn="ctr"/>
            <a:r>
              <a:rPr lang="en-US" sz="500" b="0" dirty="0" smtClean="0">
                <a:solidFill>
                  <a:srgbClr val="D4EAF4">
                    <a:alpha val="50000"/>
                  </a:srgbClr>
                </a:solidFill>
                <a:latin typeface="Arial"/>
                <a:cs typeface="Arial"/>
              </a:rPr>
              <a:t> </a:t>
            </a:r>
            <a:endParaRPr lang="en-US" sz="500" b="0" dirty="0">
              <a:solidFill>
                <a:srgbClr val="D4EAF4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455085" y="3"/>
            <a:ext cx="8223250" cy="1015079"/>
          </a:xfrm>
          <a:prstGeom prst="rect">
            <a:avLst/>
          </a:prstGeom>
        </p:spPr>
        <p:txBody>
          <a:bodyPr wrap="square" lIns="57148" tIns="0" rIns="0" bIns="0" anchor="b" anchorCtr="0">
            <a:noAutofit/>
          </a:bodyPr>
          <a:lstStyle>
            <a:lvl1pPr>
              <a:lnSpc>
                <a:spcPct val="90000"/>
              </a:lnSpc>
              <a:spcBef>
                <a:spcPts val="250"/>
              </a:spcBef>
              <a:defRPr lang="en-US" sz="2800" b="0" spc="-38" baseline="0">
                <a:solidFill>
                  <a:schemeClr val="tx1"/>
                </a:solidFill>
                <a:ea typeface="+mn-ea"/>
              </a:defRPr>
            </a:lvl1pPr>
          </a:lstStyle>
          <a:p>
            <a:pPr marL="0" lvl="0" defTabSz="685586">
              <a:lnSpc>
                <a:spcPct val="80000"/>
              </a:lnSpc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7" name="Rectangle 4"/>
          <p:cNvSpPr/>
          <p:nvPr userDrawn="1"/>
        </p:nvSpPr>
        <p:spPr>
          <a:xfrm flipH="1">
            <a:off x="0" y="4929717"/>
            <a:ext cx="7904692" cy="146050"/>
          </a:xfrm>
          <a:custGeom>
            <a:avLst/>
            <a:gdLst>
              <a:gd name="connsiteX0" fmla="*/ 0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0 w 8102600"/>
              <a:gd name="connsiteY4" fmla="*/ 0 h 146050"/>
              <a:gd name="connsiteX0" fmla="*/ 296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29634 w 8102600"/>
              <a:gd name="connsiteY4" fmla="*/ 0 h 146050"/>
              <a:gd name="connsiteX0" fmla="*/ 423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42334 w 8102600"/>
              <a:gd name="connsiteY4" fmla="*/ 0 h 14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02600" h="146050">
                <a:moveTo>
                  <a:pt x="42334" y="0"/>
                </a:moveTo>
                <a:lnTo>
                  <a:pt x="8102600" y="0"/>
                </a:lnTo>
                <a:lnTo>
                  <a:pt x="8102600" y="146050"/>
                </a:lnTo>
                <a:lnTo>
                  <a:pt x="0" y="146050"/>
                </a:lnTo>
                <a:lnTo>
                  <a:pt x="42334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45711" rIns="91421" bIns="45711" rtlCol="0" anchor="ctr"/>
          <a:lstStyle/>
          <a:p>
            <a:pPr algn="l"/>
            <a:fld id="{5266C0E3-FCB2-4D10-9980-6DFC0D8FABCB}" type="slidenum">
              <a:rPr lang="en-US" sz="500" b="0" smtClean="0">
                <a:solidFill>
                  <a:srgbClr val="BFBFBF">
                    <a:alpha val="50000"/>
                  </a:srgbClr>
                </a:solidFill>
                <a:latin typeface="Arial"/>
                <a:cs typeface="Arial"/>
              </a:rPr>
              <a:pPr algn="l"/>
              <a:t>‹#›</a:t>
            </a:fld>
            <a:endParaRPr lang="en-US" sz="500" dirty="0">
              <a:solidFill>
                <a:srgbClr val="BFBFBF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343649" y="4931832"/>
            <a:ext cx="1499121" cy="156634"/>
          </a:xfrm>
          <a:prstGeom prst="rect">
            <a:avLst/>
          </a:prstGeom>
          <a:noFill/>
        </p:spPr>
        <p:txBody>
          <a:bodyPr wrap="none" lIns="91421" tIns="45711" rIns="91421" bIns="45711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algn="r"/>
            <a:r>
              <a:rPr lang="en-US" sz="500" b="0" i="0" kern="1200" dirty="0" smtClean="0">
                <a:solidFill>
                  <a:schemeClr val="bg1">
                    <a:lumMod val="75000"/>
                    <a:alpha val="50000"/>
                  </a:schemeClr>
                </a:solidFill>
                <a:latin typeface="Arial"/>
                <a:ea typeface="+mn-ea"/>
                <a:cs typeface="Arial"/>
              </a:rPr>
              <a:t>© 2016 Juniper Networks, Inc. All rights reserved.</a:t>
            </a:r>
            <a:endParaRPr lang="en-US" sz="500" b="0" i="0" dirty="0">
              <a:solidFill>
                <a:schemeClr val="bg1">
                  <a:lumMod val="75000"/>
                  <a:alpha val="50000"/>
                </a:schemeClr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441325" y="4936068"/>
            <a:ext cx="2572808" cy="143827"/>
          </a:xfrm>
          <a:prstGeom prst="rect">
            <a:avLst/>
          </a:prstGeom>
          <a:noFill/>
        </p:spPr>
        <p:txBody>
          <a:bodyPr wrap="none" lIns="57139" tIns="0" rIns="57139" bIns="0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marL="0" marR="0" indent="0" algn="l" defTabSz="342863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1" dirty="0" smtClean="0">
                <a:solidFill>
                  <a:schemeClr val="accent3">
                    <a:lumMod val="40000"/>
                    <a:lumOff val="60000"/>
                    <a:alpha val="50000"/>
                  </a:schemeClr>
                </a:solidFill>
                <a:latin typeface="Arial"/>
                <a:cs typeface="Arial"/>
              </a:rPr>
              <a:t>JUNIPER NETWORKS CONFIDENTIAL</a:t>
            </a:r>
            <a:endParaRPr lang="en-US" sz="500" b="0" dirty="0">
              <a:solidFill>
                <a:schemeClr val="accent3">
                  <a:lumMod val="40000"/>
                  <a:lumOff val="60000"/>
                  <a:alpha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12" name="Picture 11" descr="juniper_rgb_black_1800x600.png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3008" y="4906432"/>
            <a:ext cx="584200" cy="194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067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_Blue Bur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junos_platform copy.png"/>
          <p:cNvPicPr>
            <a:picLocks noChangeAspect="1"/>
          </p:cNvPicPr>
          <p:nvPr userDrawn="1"/>
        </p:nvPicPr>
        <p:blipFill rotWithShape="1">
          <a:blip r:embed="rId2" cstate="screen">
            <a:alphaModFix amt="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228"/>
          <a:stretch/>
        </p:blipFill>
        <p:spPr>
          <a:xfrm flipH="1">
            <a:off x="3551766" y="-16934"/>
            <a:ext cx="5592233" cy="5172891"/>
          </a:xfrm>
          <a:prstGeom prst="rect">
            <a:avLst/>
          </a:prstGeom>
        </p:spPr>
      </p:pic>
      <p:pic>
        <p:nvPicPr>
          <p:cNvPr id="12" name="Picture 11" descr="junos_platform.png"/>
          <p:cNvPicPr>
            <a:picLocks noChangeAspect="1"/>
          </p:cNvPicPr>
          <p:nvPr userDrawn="1"/>
        </p:nvPicPr>
        <p:blipFill rotWithShape="1">
          <a:blip r:embed="rId3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524" r="8080" b="52874"/>
          <a:stretch/>
        </p:blipFill>
        <p:spPr>
          <a:xfrm>
            <a:off x="7200901" y="4076703"/>
            <a:ext cx="1943099" cy="1066799"/>
          </a:xfrm>
          <a:prstGeom prst="rect">
            <a:avLst/>
          </a:prstGeom>
        </p:spPr>
      </p:pic>
      <p:sp>
        <p:nvSpPr>
          <p:cNvPr id="14" name="Rectangle 26"/>
          <p:cNvSpPr>
            <a:spLocks noChangeArrowheads="1"/>
          </p:cNvSpPr>
          <p:nvPr userDrawn="1"/>
        </p:nvSpPr>
        <p:spPr bwMode="black">
          <a:xfrm>
            <a:off x="8628732" y="4927600"/>
            <a:ext cx="515268" cy="149226"/>
          </a:xfrm>
          <a:custGeom>
            <a:avLst/>
            <a:gdLst>
              <a:gd name="connsiteX0" fmla="*/ 0 w 400050"/>
              <a:gd name="connsiteY0" fmla="*/ 0 h 133350"/>
              <a:gd name="connsiteX1" fmla="*/ 400050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00050"/>
              <a:gd name="connsiteY0" fmla="*/ 3175 h 136525"/>
              <a:gd name="connsiteX1" fmla="*/ 377825 w 400050"/>
              <a:gd name="connsiteY1" fmla="*/ 0 h 136525"/>
              <a:gd name="connsiteX2" fmla="*/ 400050 w 400050"/>
              <a:gd name="connsiteY2" fmla="*/ 136525 h 136525"/>
              <a:gd name="connsiteX3" fmla="*/ 0 w 400050"/>
              <a:gd name="connsiteY3" fmla="*/ 136525 h 136525"/>
              <a:gd name="connsiteX4" fmla="*/ 0 w 400050"/>
              <a:gd name="connsiteY4" fmla="*/ 3175 h 136525"/>
              <a:gd name="connsiteX0" fmla="*/ 0 w 400050"/>
              <a:gd name="connsiteY0" fmla="*/ 0 h 133350"/>
              <a:gd name="connsiteX1" fmla="*/ 368663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39561"/>
              <a:gd name="connsiteY0" fmla="*/ 0 h 133350"/>
              <a:gd name="connsiteX1" fmla="*/ 408174 w 439561"/>
              <a:gd name="connsiteY1" fmla="*/ 0 h 133350"/>
              <a:gd name="connsiteX2" fmla="*/ 439561 w 439561"/>
              <a:gd name="connsiteY2" fmla="*/ 133350 h 133350"/>
              <a:gd name="connsiteX3" fmla="*/ 39511 w 439561"/>
              <a:gd name="connsiteY3" fmla="*/ 133350 h 133350"/>
              <a:gd name="connsiteX4" fmla="*/ 0 w 439561"/>
              <a:gd name="connsiteY4" fmla="*/ 0 h 133350"/>
              <a:gd name="connsiteX0" fmla="*/ 0 w 445215"/>
              <a:gd name="connsiteY0" fmla="*/ 0 h 133350"/>
              <a:gd name="connsiteX1" fmla="*/ 445215 w 445215"/>
              <a:gd name="connsiteY1" fmla="*/ 0 h 133350"/>
              <a:gd name="connsiteX2" fmla="*/ 439561 w 445215"/>
              <a:gd name="connsiteY2" fmla="*/ 133350 h 133350"/>
              <a:gd name="connsiteX3" fmla="*/ 39511 w 445215"/>
              <a:gd name="connsiteY3" fmla="*/ 133350 h 133350"/>
              <a:gd name="connsiteX4" fmla="*/ 0 w 445215"/>
              <a:gd name="connsiteY4" fmla="*/ 0 h 133350"/>
              <a:gd name="connsiteX0" fmla="*/ 0 w 440276"/>
              <a:gd name="connsiteY0" fmla="*/ 0 h 133350"/>
              <a:gd name="connsiteX1" fmla="*/ 440276 w 440276"/>
              <a:gd name="connsiteY1" fmla="*/ 2899 h 133350"/>
              <a:gd name="connsiteX2" fmla="*/ 439561 w 440276"/>
              <a:gd name="connsiteY2" fmla="*/ 133350 h 133350"/>
              <a:gd name="connsiteX3" fmla="*/ 39511 w 440276"/>
              <a:gd name="connsiteY3" fmla="*/ 133350 h 133350"/>
              <a:gd name="connsiteX4" fmla="*/ 0 w 440276"/>
              <a:gd name="connsiteY4" fmla="*/ 0 h 133350"/>
              <a:gd name="connsiteX0" fmla="*/ 24695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24695 w 400765"/>
              <a:gd name="connsiteY4" fmla="*/ 0 h 130451"/>
              <a:gd name="connsiteX0" fmla="*/ 34573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34573 w 400765"/>
              <a:gd name="connsiteY4" fmla="*/ 0 h 130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0765" h="130451">
                <a:moveTo>
                  <a:pt x="34573" y="0"/>
                </a:moveTo>
                <a:lnTo>
                  <a:pt x="400765" y="0"/>
                </a:lnTo>
                <a:cubicBezTo>
                  <a:pt x="400527" y="43484"/>
                  <a:pt x="400288" y="86967"/>
                  <a:pt x="400050" y="130451"/>
                </a:cubicBezTo>
                <a:lnTo>
                  <a:pt x="0" y="130451"/>
                </a:lnTo>
                <a:lnTo>
                  <a:pt x="34573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extLst/>
        </p:spPr>
        <p:txBody>
          <a:bodyPr wrap="square" lIns="0" tIns="45711" rIns="91436" bIns="45711" rtlCol="0" anchor="ctr" anchorCtr="0">
            <a:noAutofit/>
          </a:bodyPr>
          <a:lstStyle/>
          <a:p>
            <a:pPr lvl="0" algn="ctr"/>
            <a:r>
              <a:rPr lang="en-US" sz="500" b="0" dirty="0" smtClean="0">
                <a:solidFill>
                  <a:srgbClr val="D4EAF4">
                    <a:alpha val="50000"/>
                  </a:srgbClr>
                </a:solidFill>
                <a:latin typeface="Arial"/>
                <a:cs typeface="Arial"/>
              </a:rPr>
              <a:t> </a:t>
            </a:r>
            <a:endParaRPr lang="en-US" sz="500" b="0" dirty="0">
              <a:solidFill>
                <a:srgbClr val="D4EAF4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455085" y="3"/>
            <a:ext cx="8223250" cy="1015079"/>
          </a:xfrm>
          <a:prstGeom prst="rect">
            <a:avLst/>
          </a:prstGeom>
        </p:spPr>
        <p:txBody>
          <a:bodyPr wrap="square" lIns="57148" tIns="0" rIns="0" bIns="0" anchor="b" anchorCtr="0">
            <a:noAutofit/>
          </a:bodyPr>
          <a:lstStyle>
            <a:lvl1pPr>
              <a:lnSpc>
                <a:spcPct val="90000"/>
              </a:lnSpc>
              <a:spcBef>
                <a:spcPts val="250"/>
              </a:spcBef>
              <a:defRPr lang="en-US" sz="2800" b="0" spc="-38" baseline="0">
                <a:solidFill>
                  <a:schemeClr val="tx1"/>
                </a:solidFill>
                <a:ea typeface="+mn-ea"/>
              </a:defRPr>
            </a:lvl1pPr>
          </a:lstStyle>
          <a:p>
            <a:pPr marL="0" lvl="0" defTabSz="685586">
              <a:lnSpc>
                <a:spcPct val="80000"/>
              </a:lnSpc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5"/>
          <p:cNvSpPr>
            <a:spLocks noGrp="1"/>
          </p:cNvSpPr>
          <p:nvPr>
            <p:ph sz="quarter" idx="11"/>
          </p:nvPr>
        </p:nvSpPr>
        <p:spPr>
          <a:xfrm>
            <a:off x="455085" y="1072589"/>
            <a:ext cx="8223250" cy="370284"/>
          </a:xfrm>
          <a:prstGeom prst="rect">
            <a:avLst/>
          </a:prstGeom>
        </p:spPr>
        <p:txBody>
          <a:bodyPr lIns="68676" tIns="34337" rIns="68676" bIns="34337"/>
          <a:lstStyle>
            <a:lvl1pPr marL="0" indent="0">
              <a:lnSpc>
                <a:spcPct val="95000"/>
              </a:lnSpc>
              <a:spcBef>
                <a:spcPts val="250"/>
              </a:spcBef>
              <a:buNone/>
              <a:defRPr sz="2000" cap="none" spc="-38" baseline="0">
                <a:solidFill>
                  <a:schemeClr val="accent2"/>
                </a:solidFill>
              </a:defRPr>
            </a:lvl1pPr>
            <a:lvl2pPr marL="342863" indent="0">
              <a:buNone/>
              <a:defRPr sz="2100">
                <a:solidFill>
                  <a:schemeClr val="tx1"/>
                </a:solidFill>
              </a:defRPr>
            </a:lvl2pPr>
            <a:lvl3pPr marL="685723" indent="0">
              <a:buNone/>
              <a:defRPr sz="1500">
                <a:solidFill>
                  <a:schemeClr val="tx1"/>
                </a:solidFill>
              </a:defRPr>
            </a:lvl3pPr>
            <a:lvl4pPr marL="1028582" indent="0">
              <a:buNone/>
              <a:defRPr sz="1400">
                <a:solidFill>
                  <a:schemeClr val="tx1"/>
                </a:solidFill>
              </a:defRPr>
            </a:lvl4pPr>
            <a:lvl5pPr marL="1371443" indent="0">
              <a:buNone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8" name="Rectangle 4"/>
          <p:cNvSpPr/>
          <p:nvPr userDrawn="1"/>
        </p:nvSpPr>
        <p:spPr>
          <a:xfrm flipH="1">
            <a:off x="0" y="4929717"/>
            <a:ext cx="7904692" cy="146050"/>
          </a:xfrm>
          <a:custGeom>
            <a:avLst/>
            <a:gdLst>
              <a:gd name="connsiteX0" fmla="*/ 0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0 w 8102600"/>
              <a:gd name="connsiteY4" fmla="*/ 0 h 146050"/>
              <a:gd name="connsiteX0" fmla="*/ 296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29634 w 8102600"/>
              <a:gd name="connsiteY4" fmla="*/ 0 h 146050"/>
              <a:gd name="connsiteX0" fmla="*/ 423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42334 w 8102600"/>
              <a:gd name="connsiteY4" fmla="*/ 0 h 14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02600" h="146050">
                <a:moveTo>
                  <a:pt x="42334" y="0"/>
                </a:moveTo>
                <a:lnTo>
                  <a:pt x="8102600" y="0"/>
                </a:lnTo>
                <a:lnTo>
                  <a:pt x="8102600" y="146050"/>
                </a:lnTo>
                <a:lnTo>
                  <a:pt x="0" y="146050"/>
                </a:lnTo>
                <a:lnTo>
                  <a:pt x="42334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45711" rIns="91421" bIns="45711" rtlCol="0" anchor="ctr"/>
          <a:lstStyle/>
          <a:p>
            <a:pPr algn="l"/>
            <a:fld id="{5266C0E3-FCB2-4D10-9980-6DFC0D8FABCB}" type="slidenum">
              <a:rPr lang="en-US" sz="500" b="0" smtClean="0">
                <a:solidFill>
                  <a:srgbClr val="BFBFBF">
                    <a:alpha val="50000"/>
                  </a:srgbClr>
                </a:solidFill>
                <a:latin typeface="Arial"/>
                <a:cs typeface="Arial"/>
              </a:rPr>
              <a:pPr algn="l"/>
              <a:t>‹#›</a:t>
            </a:fld>
            <a:endParaRPr lang="en-US" sz="500" dirty="0">
              <a:solidFill>
                <a:srgbClr val="BFBFBF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19" name="TextBox 18"/>
          <p:cNvSpPr txBox="1"/>
          <p:nvPr userDrawn="1"/>
        </p:nvSpPr>
        <p:spPr>
          <a:xfrm>
            <a:off x="6343649" y="4931832"/>
            <a:ext cx="1499121" cy="156634"/>
          </a:xfrm>
          <a:prstGeom prst="rect">
            <a:avLst/>
          </a:prstGeom>
          <a:noFill/>
        </p:spPr>
        <p:txBody>
          <a:bodyPr wrap="none" lIns="91421" tIns="45711" rIns="91421" bIns="45711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algn="r"/>
            <a:r>
              <a:rPr lang="en-US" sz="500" b="0" i="0" kern="1200" dirty="0" smtClean="0">
                <a:solidFill>
                  <a:schemeClr val="bg1">
                    <a:lumMod val="75000"/>
                    <a:alpha val="50000"/>
                  </a:schemeClr>
                </a:solidFill>
                <a:latin typeface="Arial"/>
                <a:ea typeface="+mn-ea"/>
                <a:cs typeface="Arial"/>
              </a:rPr>
              <a:t>© 2016 Juniper Networks, Inc. All rights reserved.</a:t>
            </a:r>
            <a:endParaRPr lang="en-US" sz="500" b="0" i="0" dirty="0">
              <a:solidFill>
                <a:schemeClr val="bg1">
                  <a:lumMod val="75000"/>
                  <a:alpha val="50000"/>
                </a:schemeClr>
              </a:solidFill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441325" y="4936068"/>
            <a:ext cx="2572808" cy="143827"/>
          </a:xfrm>
          <a:prstGeom prst="rect">
            <a:avLst/>
          </a:prstGeom>
          <a:noFill/>
        </p:spPr>
        <p:txBody>
          <a:bodyPr wrap="none" lIns="57139" tIns="0" rIns="57139" bIns="0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marL="0" marR="0" indent="0" algn="l" defTabSz="342863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1" dirty="0" smtClean="0">
                <a:solidFill>
                  <a:schemeClr val="accent3">
                    <a:lumMod val="40000"/>
                    <a:lumOff val="60000"/>
                    <a:alpha val="50000"/>
                  </a:schemeClr>
                </a:solidFill>
                <a:latin typeface="Arial"/>
                <a:cs typeface="Arial"/>
              </a:rPr>
              <a:t>JUNIPER NETWORKS CONFIDENTIAL</a:t>
            </a:r>
            <a:endParaRPr lang="en-US" sz="500" b="0" dirty="0">
              <a:solidFill>
                <a:schemeClr val="accent3">
                  <a:lumMod val="40000"/>
                  <a:lumOff val="60000"/>
                  <a:alpha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13" name="Picture 12" descr="juniper_rgb_black_1800x600.png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3008" y="4906432"/>
            <a:ext cx="584200" cy="194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868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_Blue Bur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junos_platform copy.png"/>
          <p:cNvPicPr>
            <a:picLocks noChangeAspect="1"/>
          </p:cNvPicPr>
          <p:nvPr userDrawn="1"/>
        </p:nvPicPr>
        <p:blipFill rotWithShape="1">
          <a:blip r:embed="rId2" cstate="screen">
            <a:alphaModFix amt="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228"/>
          <a:stretch/>
        </p:blipFill>
        <p:spPr>
          <a:xfrm flipH="1">
            <a:off x="3551766" y="-16934"/>
            <a:ext cx="5592233" cy="5172891"/>
          </a:xfrm>
          <a:prstGeom prst="rect">
            <a:avLst/>
          </a:prstGeom>
        </p:spPr>
      </p:pic>
      <p:pic>
        <p:nvPicPr>
          <p:cNvPr id="12" name="Picture 11" descr="junos_platform.png"/>
          <p:cNvPicPr>
            <a:picLocks noChangeAspect="1"/>
          </p:cNvPicPr>
          <p:nvPr userDrawn="1"/>
        </p:nvPicPr>
        <p:blipFill rotWithShape="1">
          <a:blip r:embed="rId3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524" r="8080" b="52874"/>
          <a:stretch/>
        </p:blipFill>
        <p:spPr>
          <a:xfrm>
            <a:off x="7200901" y="4076703"/>
            <a:ext cx="1943099" cy="1066799"/>
          </a:xfrm>
          <a:prstGeom prst="rect">
            <a:avLst/>
          </a:prstGeom>
        </p:spPr>
      </p:pic>
      <p:sp>
        <p:nvSpPr>
          <p:cNvPr id="14" name="Rectangle 26"/>
          <p:cNvSpPr>
            <a:spLocks noChangeArrowheads="1"/>
          </p:cNvSpPr>
          <p:nvPr userDrawn="1"/>
        </p:nvSpPr>
        <p:spPr bwMode="black">
          <a:xfrm>
            <a:off x="8628732" y="4927600"/>
            <a:ext cx="515268" cy="149226"/>
          </a:xfrm>
          <a:custGeom>
            <a:avLst/>
            <a:gdLst>
              <a:gd name="connsiteX0" fmla="*/ 0 w 400050"/>
              <a:gd name="connsiteY0" fmla="*/ 0 h 133350"/>
              <a:gd name="connsiteX1" fmla="*/ 400050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00050"/>
              <a:gd name="connsiteY0" fmla="*/ 3175 h 136525"/>
              <a:gd name="connsiteX1" fmla="*/ 377825 w 400050"/>
              <a:gd name="connsiteY1" fmla="*/ 0 h 136525"/>
              <a:gd name="connsiteX2" fmla="*/ 400050 w 400050"/>
              <a:gd name="connsiteY2" fmla="*/ 136525 h 136525"/>
              <a:gd name="connsiteX3" fmla="*/ 0 w 400050"/>
              <a:gd name="connsiteY3" fmla="*/ 136525 h 136525"/>
              <a:gd name="connsiteX4" fmla="*/ 0 w 400050"/>
              <a:gd name="connsiteY4" fmla="*/ 3175 h 136525"/>
              <a:gd name="connsiteX0" fmla="*/ 0 w 400050"/>
              <a:gd name="connsiteY0" fmla="*/ 0 h 133350"/>
              <a:gd name="connsiteX1" fmla="*/ 368663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39561"/>
              <a:gd name="connsiteY0" fmla="*/ 0 h 133350"/>
              <a:gd name="connsiteX1" fmla="*/ 408174 w 439561"/>
              <a:gd name="connsiteY1" fmla="*/ 0 h 133350"/>
              <a:gd name="connsiteX2" fmla="*/ 439561 w 439561"/>
              <a:gd name="connsiteY2" fmla="*/ 133350 h 133350"/>
              <a:gd name="connsiteX3" fmla="*/ 39511 w 439561"/>
              <a:gd name="connsiteY3" fmla="*/ 133350 h 133350"/>
              <a:gd name="connsiteX4" fmla="*/ 0 w 439561"/>
              <a:gd name="connsiteY4" fmla="*/ 0 h 133350"/>
              <a:gd name="connsiteX0" fmla="*/ 0 w 445215"/>
              <a:gd name="connsiteY0" fmla="*/ 0 h 133350"/>
              <a:gd name="connsiteX1" fmla="*/ 445215 w 445215"/>
              <a:gd name="connsiteY1" fmla="*/ 0 h 133350"/>
              <a:gd name="connsiteX2" fmla="*/ 439561 w 445215"/>
              <a:gd name="connsiteY2" fmla="*/ 133350 h 133350"/>
              <a:gd name="connsiteX3" fmla="*/ 39511 w 445215"/>
              <a:gd name="connsiteY3" fmla="*/ 133350 h 133350"/>
              <a:gd name="connsiteX4" fmla="*/ 0 w 445215"/>
              <a:gd name="connsiteY4" fmla="*/ 0 h 133350"/>
              <a:gd name="connsiteX0" fmla="*/ 0 w 440276"/>
              <a:gd name="connsiteY0" fmla="*/ 0 h 133350"/>
              <a:gd name="connsiteX1" fmla="*/ 440276 w 440276"/>
              <a:gd name="connsiteY1" fmla="*/ 2899 h 133350"/>
              <a:gd name="connsiteX2" fmla="*/ 439561 w 440276"/>
              <a:gd name="connsiteY2" fmla="*/ 133350 h 133350"/>
              <a:gd name="connsiteX3" fmla="*/ 39511 w 440276"/>
              <a:gd name="connsiteY3" fmla="*/ 133350 h 133350"/>
              <a:gd name="connsiteX4" fmla="*/ 0 w 440276"/>
              <a:gd name="connsiteY4" fmla="*/ 0 h 133350"/>
              <a:gd name="connsiteX0" fmla="*/ 24695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24695 w 400765"/>
              <a:gd name="connsiteY4" fmla="*/ 0 h 130451"/>
              <a:gd name="connsiteX0" fmla="*/ 34573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34573 w 400765"/>
              <a:gd name="connsiteY4" fmla="*/ 0 h 130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0765" h="130451">
                <a:moveTo>
                  <a:pt x="34573" y="0"/>
                </a:moveTo>
                <a:lnTo>
                  <a:pt x="400765" y="0"/>
                </a:lnTo>
                <a:cubicBezTo>
                  <a:pt x="400527" y="43484"/>
                  <a:pt x="400288" y="86967"/>
                  <a:pt x="400050" y="130451"/>
                </a:cubicBezTo>
                <a:lnTo>
                  <a:pt x="0" y="130451"/>
                </a:lnTo>
                <a:lnTo>
                  <a:pt x="34573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extLst/>
        </p:spPr>
        <p:txBody>
          <a:bodyPr wrap="square" lIns="0" tIns="45711" rIns="91436" bIns="45711" rtlCol="0" anchor="ctr" anchorCtr="0">
            <a:noAutofit/>
          </a:bodyPr>
          <a:lstStyle/>
          <a:p>
            <a:pPr lvl="0" algn="ctr"/>
            <a:r>
              <a:rPr lang="en-US" sz="500" b="0" dirty="0" smtClean="0">
                <a:solidFill>
                  <a:srgbClr val="D4EAF4">
                    <a:alpha val="50000"/>
                  </a:srgbClr>
                </a:solidFill>
                <a:latin typeface="Arial"/>
                <a:cs typeface="Arial"/>
              </a:rPr>
              <a:t> </a:t>
            </a:r>
            <a:endParaRPr lang="en-US" sz="500" b="0" dirty="0">
              <a:solidFill>
                <a:srgbClr val="D4EAF4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529" y="1282451"/>
            <a:ext cx="8229601" cy="3394473"/>
          </a:xfrm>
          <a:prstGeom prst="rect">
            <a:avLst/>
          </a:prstGeom>
        </p:spPr>
        <p:txBody>
          <a:bodyPr lIns="57139" tIns="28571" rIns="57139" bIns="28571"/>
          <a:lstStyle>
            <a:lvl1pPr marL="285736" indent="-285736">
              <a:lnSpc>
                <a:spcPct val="95000"/>
              </a:lnSpc>
              <a:spcBef>
                <a:spcPts val="563"/>
              </a:spcBef>
              <a:buClr>
                <a:schemeClr val="tx1"/>
              </a:buClr>
              <a:buFont typeface="Arial"/>
              <a:buChar char="•"/>
              <a:defRPr sz="2000" b="0">
                <a:solidFill>
                  <a:schemeClr val="accent2"/>
                </a:solidFill>
              </a:defRPr>
            </a:lvl1pPr>
            <a:lvl2pPr marL="557150" indent="-214289"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baseline="0">
                <a:solidFill>
                  <a:schemeClr val="accent2"/>
                </a:solidFill>
              </a:defRPr>
            </a:lvl2pPr>
            <a:lvl3pPr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defRPr sz="1500" baseline="0">
                <a:solidFill>
                  <a:schemeClr val="accent2"/>
                </a:solidFill>
              </a:defRPr>
            </a:lvl3pPr>
            <a:lvl4pPr marL="1200013" indent="-171432"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300" baseline="0">
                <a:solidFill>
                  <a:schemeClr val="accent2"/>
                </a:solidFill>
              </a:defRPr>
            </a:lvl4pPr>
            <a:lvl5pPr>
              <a:defRPr>
                <a:solidFill>
                  <a:srgbClr val="292929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455085" y="3"/>
            <a:ext cx="8223250" cy="1015079"/>
          </a:xfrm>
          <a:prstGeom prst="rect">
            <a:avLst/>
          </a:prstGeom>
        </p:spPr>
        <p:txBody>
          <a:bodyPr wrap="square" lIns="57148" tIns="0" rIns="0" bIns="0" anchor="b" anchorCtr="0">
            <a:noAutofit/>
          </a:bodyPr>
          <a:lstStyle>
            <a:lvl1pPr>
              <a:lnSpc>
                <a:spcPct val="90000"/>
              </a:lnSpc>
              <a:spcBef>
                <a:spcPts val="250"/>
              </a:spcBef>
              <a:defRPr lang="en-US" sz="2800" b="0" spc="-38" baseline="0">
                <a:solidFill>
                  <a:schemeClr val="tx1"/>
                </a:solidFill>
                <a:ea typeface="+mn-ea"/>
              </a:defRPr>
            </a:lvl1pPr>
          </a:lstStyle>
          <a:p>
            <a:pPr marL="0" lvl="0" defTabSz="685586">
              <a:lnSpc>
                <a:spcPct val="80000"/>
              </a:lnSpc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8" name="Rectangle 4"/>
          <p:cNvSpPr/>
          <p:nvPr userDrawn="1"/>
        </p:nvSpPr>
        <p:spPr>
          <a:xfrm flipH="1">
            <a:off x="0" y="4929717"/>
            <a:ext cx="7904692" cy="146050"/>
          </a:xfrm>
          <a:custGeom>
            <a:avLst/>
            <a:gdLst>
              <a:gd name="connsiteX0" fmla="*/ 0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0 w 8102600"/>
              <a:gd name="connsiteY4" fmla="*/ 0 h 146050"/>
              <a:gd name="connsiteX0" fmla="*/ 296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29634 w 8102600"/>
              <a:gd name="connsiteY4" fmla="*/ 0 h 146050"/>
              <a:gd name="connsiteX0" fmla="*/ 423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42334 w 8102600"/>
              <a:gd name="connsiteY4" fmla="*/ 0 h 14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02600" h="146050">
                <a:moveTo>
                  <a:pt x="42334" y="0"/>
                </a:moveTo>
                <a:lnTo>
                  <a:pt x="8102600" y="0"/>
                </a:lnTo>
                <a:lnTo>
                  <a:pt x="8102600" y="146050"/>
                </a:lnTo>
                <a:lnTo>
                  <a:pt x="0" y="146050"/>
                </a:lnTo>
                <a:lnTo>
                  <a:pt x="42334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45711" rIns="91421" bIns="45711" rtlCol="0" anchor="ctr"/>
          <a:lstStyle/>
          <a:p>
            <a:pPr algn="l"/>
            <a:fld id="{5266C0E3-FCB2-4D10-9980-6DFC0D8FABCB}" type="slidenum">
              <a:rPr lang="en-US" sz="500" b="0" smtClean="0">
                <a:solidFill>
                  <a:srgbClr val="BFBFBF">
                    <a:alpha val="50000"/>
                  </a:srgbClr>
                </a:solidFill>
                <a:latin typeface="Arial"/>
                <a:cs typeface="Arial"/>
              </a:rPr>
              <a:pPr algn="l"/>
              <a:t>‹#›</a:t>
            </a:fld>
            <a:endParaRPr lang="en-US" sz="500" dirty="0">
              <a:solidFill>
                <a:srgbClr val="BFBFBF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19" name="TextBox 18"/>
          <p:cNvSpPr txBox="1"/>
          <p:nvPr userDrawn="1"/>
        </p:nvSpPr>
        <p:spPr>
          <a:xfrm>
            <a:off x="6343649" y="4931832"/>
            <a:ext cx="1499121" cy="156634"/>
          </a:xfrm>
          <a:prstGeom prst="rect">
            <a:avLst/>
          </a:prstGeom>
          <a:noFill/>
        </p:spPr>
        <p:txBody>
          <a:bodyPr wrap="none" lIns="91421" tIns="45711" rIns="91421" bIns="45711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algn="r"/>
            <a:r>
              <a:rPr lang="en-US" sz="500" b="0" i="0" kern="1200" dirty="0" smtClean="0">
                <a:solidFill>
                  <a:schemeClr val="bg1">
                    <a:lumMod val="75000"/>
                    <a:alpha val="50000"/>
                  </a:schemeClr>
                </a:solidFill>
                <a:latin typeface="Arial"/>
                <a:ea typeface="+mn-ea"/>
                <a:cs typeface="Arial"/>
              </a:rPr>
              <a:t>© 2016 Juniper Networks, Inc. All rights reserved.</a:t>
            </a:r>
            <a:endParaRPr lang="en-US" sz="500" b="0" i="0" dirty="0">
              <a:solidFill>
                <a:schemeClr val="bg1">
                  <a:lumMod val="75000"/>
                  <a:alpha val="50000"/>
                </a:schemeClr>
              </a:solidFill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441325" y="4936068"/>
            <a:ext cx="2572808" cy="143827"/>
          </a:xfrm>
          <a:prstGeom prst="rect">
            <a:avLst/>
          </a:prstGeom>
          <a:noFill/>
        </p:spPr>
        <p:txBody>
          <a:bodyPr wrap="none" lIns="57139" tIns="0" rIns="57139" bIns="0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marL="0" marR="0" indent="0" algn="l" defTabSz="342863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1" dirty="0" smtClean="0">
                <a:solidFill>
                  <a:schemeClr val="accent3">
                    <a:lumMod val="40000"/>
                    <a:lumOff val="60000"/>
                    <a:alpha val="50000"/>
                  </a:schemeClr>
                </a:solidFill>
                <a:latin typeface="Arial"/>
                <a:cs typeface="Arial"/>
              </a:rPr>
              <a:t>JUNIPER NETWORKS CONFIDENTIAL</a:t>
            </a:r>
            <a:endParaRPr lang="en-US" sz="500" b="0" dirty="0">
              <a:solidFill>
                <a:schemeClr val="accent3">
                  <a:lumMod val="40000"/>
                  <a:lumOff val="60000"/>
                  <a:alpha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13" name="Picture 12" descr="juniper_rgb_black_1800x600.png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3008" y="4906432"/>
            <a:ext cx="584200" cy="194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612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_Blue Bur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junos_platform copy.png"/>
          <p:cNvPicPr>
            <a:picLocks noChangeAspect="1"/>
          </p:cNvPicPr>
          <p:nvPr userDrawn="1"/>
        </p:nvPicPr>
        <p:blipFill rotWithShape="1">
          <a:blip r:embed="rId2" cstate="screen">
            <a:alphaModFix amt="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228"/>
          <a:stretch/>
        </p:blipFill>
        <p:spPr>
          <a:xfrm flipH="1">
            <a:off x="3551766" y="-16934"/>
            <a:ext cx="5592233" cy="5172891"/>
          </a:xfrm>
          <a:prstGeom prst="rect">
            <a:avLst/>
          </a:prstGeom>
        </p:spPr>
      </p:pic>
      <p:pic>
        <p:nvPicPr>
          <p:cNvPr id="14" name="Picture 13" descr="junos_platform.png"/>
          <p:cNvPicPr>
            <a:picLocks noChangeAspect="1"/>
          </p:cNvPicPr>
          <p:nvPr userDrawn="1"/>
        </p:nvPicPr>
        <p:blipFill rotWithShape="1">
          <a:blip r:embed="rId3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524" r="8080" b="52874"/>
          <a:stretch/>
        </p:blipFill>
        <p:spPr>
          <a:xfrm>
            <a:off x="7200901" y="4076703"/>
            <a:ext cx="1943099" cy="1066799"/>
          </a:xfrm>
          <a:prstGeom prst="rect">
            <a:avLst/>
          </a:prstGeom>
        </p:spPr>
      </p:pic>
      <p:sp>
        <p:nvSpPr>
          <p:cNvPr id="16" name="Rectangle 26"/>
          <p:cNvSpPr>
            <a:spLocks noChangeArrowheads="1"/>
          </p:cNvSpPr>
          <p:nvPr userDrawn="1"/>
        </p:nvSpPr>
        <p:spPr bwMode="black">
          <a:xfrm>
            <a:off x="8628732" y="4927600"/>
            <a:ext cx="515268" cy="149226"/>
          </a:xfrm>
          <a:custGeom>
            <a:avLst/>
            <a:gdLst>
              <a:gd name="connsiteX0" fmla="*/ 0 w 400050"/>
              <a:gd name="connsiteY0" fmla="*/ 0 h 133350"/>
              <a:gd name="connsiteX1" fmla="*/ 400050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00050"/>
              <a:gd name="connsiteY0" fmla="*/ 3175 h 136525"/>
              <a:gd name="connsiteX1" fmla="*/ 377825 w 400050"/>
              <a:gd name="connsiteY1" fmla="*/ 0 h 136525"/>
              <a:gd name="connsiteX2" fmla="*/ 400050 w 400050"/>
              <a:gd name="connsiteY2" fmla="*/ 136525 h 136525"/>
              <a:gd name="connsiteX3" fmla="*/ 0 w 400050"/>
              <a:gd name="connsiteY3" fmla="*/ 136525 h 136525"/>
              <a:gd name="connsiteX4" fmla="*/ 0 w 400050"/>
              <a:gd name="connsiteY4" fmla="*/ 3175 h 136525"/>
              <a:gd name="connsiteX0" fmla="*/ 0 w 400050"/>
              <a:gd name="connsiteY0" fmla="*/ 0 h 133350"/>
              <a:gd name="connsiteX1" fmla="*/ 368663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39561"/>
              <a:gd name="connsiteY0" fmla="*/ 0 h 133350"/>
              <a:gd name="connsiteX1" fmla="*/ 408174 w 439561"/>
              <a:gd name="connsiteY1" fmla="*/ 0 h 133350"/>
              <a:gd name="connsiteX2" fmla="*/ 439561 w 439561"/>
              <a:gd name="connsiteY2" fmla="*/ 133350 h 133350"/>
              <a:gd name="connsiteX3" fmla="*/ 39511 w 439561"/>
              <a:gd name="connsiteY3" fmla="*/ 133350 h 133350"/>
              <a:gd name="connsiteX4" fmla="*/ 0 w 439561"/>
              <a:gd name="connsiteY4" fmla="*/ 0 h 133350"/>
              <a:gd name="connsiteX0" fmla="*/ 0 w 445215"/>
              <a:gd name="connsiteY0" fmla="*/ 0 h 133350"/>
              <a:gd name="connsiteX1" fmla="*/ 445215 w 445215"/>
              <a:gd name="connsiteY1" fmla="*/ 0 h 133350"/>
              <a:gd name="connsiteX2" fmla="*/ 439561 w 445215"/>
              <a:gd name="connsiteY2" fmla="*/ 133350 h 133350"/>
              <a:gd name="connsiteX3" fmla="*/ 39511 w 445215"/>
              <a:gd name="connsiteY3" fmla="*/ 133350 h 133350"/>
              <a:gd name="connsiteX4" fmla="*/ 0 w 445215"/>
              <a:gd name="connsiteY4" fmla="*/ 0 h 133350"/>
              <a:gd name="connsiteX0" fmla="*/ 0 w 440276"/>
              <a:gd name="connsiteY0" fmla="*/ 0 h 133350"/>
              <a:gd name="connsiteX1" fmla="*/ 440276 w 440276"/>
              <a:gd name="connsiteY1" fmla="*/ 2899 h 133350"/>
              <a:gd name="connsiteX2" fmla="*/ 439561 w 440276"/>
              <a:gd name="connsiteY2" fmla="*/ 133350 h 133350"/>
              <a:gd name="connsiteX3" fmla="*/ 39511 w 440276"/>
              <a:gd name="connsiteY3" fmla="*/ 133350 h 133350"/>
              <a:gd name="connsiteX4" fmla="*/ 0 w 440276"/>
              <a:gd name="connsiteY4" fmla="*/ 0 h 133350"/>
              <a:gd name="connsiteX0" fmla="*/ 24695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24695 w 400765"/>
              <a:gd name="connsiteY4" fmla="*/ 0 h 130451"/>
              <a:gd name="connsiteX0" fmla="*/ 34573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34573 w 400765"/>
              <a:gd name="connsiteY4" fmla="*/ 0 h 130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0765" h="130451">
                <a:moveTo>
                  <a:pt x="34573" y="0"/>
                </a:moveTo>
                <a:lnTo>
                  <a:pt x="400765" y="0"/>
                </a:lnTo>
                <a:cubicBezTo>
                  <a:pt x="400527" y="43484"/>
                  <a:pt x="400288" y="86967"/>
                  <a:pt x="400050" y="130451"/>
                </a:cubicBezTo>
                <a:lnTo>
                  <a:pt x="0" y="130451"/>
                </a:lnTo>
                <a:lnTo>
                  <a:pt x="34573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extLst/>
        </p:spPr>
        <p:txBody>
          <a:bodyPr wrap="square" lIns="0" tIns="45711" rIns="91436" bIns="45711" rtlCol="0" anchor="ctr" anchorCtr="0">
            <a:noAutofit/>
          </a:bodyPr>
          <a:lstStyle/>
          <a:p>
            <a:pPr lvl="0" algn="ctr"/>
            <a:r>
              <a:rPr lang="en-US" sz="500" b="0" dirty="0" smtClean="0">
                <a:solidFill>
                  <a:srgbClr val="D4EAF4">
                    <a:alpha val="50000"/>
                  </a:srgbClr>
                </a:solidFill>
                <a:latin typeface="Arial"/>
                <a:cs typeface="Arial"/>
              </a:rPr>
              <a:t> </a:t>
            </a:r>
            <a:endParaRPr lang="en-US" sz="500" b="0" dirty="0">
              <a:solidFill>
                <a:srgbClr val="D4EAF4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455085" y="3"/>
            <a:ext cx="8223250" cy="1015079"/>
          </a:xfrm>
          <a:prstGeom prst="rect">
            <a:avLst/>
          </a:prstGeom>
        </p:spPr>
        <p:txBody>
          <a:bodyPr wrap="square" lIns="57148" tIns="0" rIns="0" bIns="0" anchor="b" anchorCtr="0">
            <a:noAutofit/>
          </a:bodyPr>
          <a:lstStyle>
            <a:lvl1pPr>
              <a:lnSpc>
                <a:spcPct val="90000"/>
              </a:lnSpc>
              <a:spcBef>
                <a:spcPts val="250"/>
              </a:spcBef>
              <a:defRPr lang="en-US" sz="2800" b="0" spc="-38" baseline="0">
                <a:solidFill>
                  <a:schemeClr val="tx1"/>
                </a:solidFill>
                <a:ea typeface="+mn-ea"/>
              </a:defRPr>
            </a:lvl1pPr>
          </a:lstStyle>
          <a:p>
            <a:pPr marL="0" lvl="0" defTabSz="685586">
              <a:lnSpc>
                <a:spcPct val="80000"/>
              </a:lnSpc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50529" y="1714502"/>
            <a:ext cx="8229601" cy="2962423"/>
          </a:xfrm>
          <a:prstGeom prst="rect">
            <a:avLst/>
          </a:prstGeom>
        </p:spPr>
        <p:txBody>
          <a:bodyPr lIns="57139" tIns="28571" rIns="57139" bIns="28571"/>
          <a:lstStyle>
            <a:lvl1pPr marL="285736" indent="-285736">
              <a:lnSpc>
                <a:spcPct val="95000"/>
              </a:lnSpc>
              <a:spcBef>
                <a:spcPts val="563"/>
              </a:spcBef>
              <a:buClr>
                <a:schemeClr val="tx1"/>
              </a:buClr>
              <a:buFont typeface="Arial"/>
              <a:buChar char="•"/>
              <a:defRPr sz="2000" b="0">
                <a:solidFill>
                  <a:schemeClr val="accent2"/>
                </a:solidFill>
              </a:defRPr>
            </a:lvl1pPr>
            <a:lvl2pPr marL="557150" indent="-214289"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accent2"/>
                </a:solidFill>
              </a:defRPr>
            </a:lvl2pPr>
            <a:lvl3pPr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defRPr sz="1500">
                <a:solidFill>
                  <a:schemeClr val="accent2"/>
                </a:solidFill>
              </a:defRPr>
            </a:lvl3pPr>
            <a:lvl4pPr marL="1200013" indent="-171432"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300">
                <a:solidFill>
                  <a:schemeClr val="accent2"/>
                </a:solidFill>
              </a:defRPr>
            </a:lvl4pPr>
            <a:lvl5pPr>
              <a:defRPr>
                <a:solidFill>
                  <a:srgbClr val="292929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2" name="Content Placeholder 5"/>
          <p:cNvSpPr>
            <a:spLocks noGrp="1"/>
          </p:cNvSpPr>
          <p:nvPr>
            <p:ph sz="quarter" idx="11"/>
          </p:nvPr>
        </p:nvSpPr>
        <p:spPr>
          <a:xfrm>
            <a:off x="455085" y="1072589"/>
            <a:ext cx="8223250" cy="370284"/>
          </a:xfrm>
          <a:prstGeom prst="rect">
            <a:avLst/>
          </a:prstGeom>
        </p:spPr>
        <p:txBody>
          <a:bodyPr lIns="68676" tIns="34337" rIns="68676" bIns="34337"/>
          <a:lstStyle>
            <a:lvl1pPr marL="0" indent="0">
              <a:lnSpc>
                <a:spcPct val="95000"/>
              </a:lnSpc>
              <a:spcBef>
                <a:spcPts val="250"/>
              </a:spcBef>
              <a:buNone/>
              <a:defRPr sz="2000" cap="none" spc="-38" baseline="0">
                <a:solidFill>
                  <a:schemeClr val="accent2"/>
                </a:solidFill>
              </a:defRPr>
            </a:lvl1pPr>
            <a:lvl2pPr marL="342863" indent="0">
              <a:buNone/>
              <a:defRPr sz="2100">
                <a:solidFill>
                  <a:schemeClr val="tx1"/>
                </a:solidFill>
              </a:defRPr>
            </a:lvl2pPr>
            <a:lvl3pPr marL="685723" indent="0">
              <a:buNone/>
              <a:defRPr sz="1500">
                <a:solidFill>
                  <a:schemeClr val="tx1"/>
                </a:solidFill>
              </a:defRPr>
            </a:lvl3pPr>
            <a:lvl4pPr marL="1028582" indent="0">
              <a:buNone/>
              <a:defRPr sz="1400">
                <a:solidFill>
                  <a:schemeClr val="tx1"/>
                </a:solidFill>
              </a:defRPr>
            </a:lvl4pPr>
            <a:lvl5pPr marL="1371443" indent="0">
              <a:buNone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Rectangle 4"/>
          <p:cNvSpPr/>
          <p:nvPr userDrawn="1"/>
        </p:nvSpPr>
        <p:spPr>
          <a:xfrm flipH="1">
            <a:off x="0" y="4929717"/>
            <a:ext cx="7904692" cy="146050"/>
          </a:xfrm>
          <a:custGeom>
            <a:avLst/>
            <a:gdLst>
              <a:gd name="connsiteX0" fmla="*/ 0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0 w 8102600"/>
              <a:gd name="connsiteY4" fmla="*/ 0 h 146050"/>
              <a:gd name="connsiteX0" fmla="*/ 296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29634 w 8102600"/>
              <a:gd name="connsiteY4" fmla="*/ 0 h 146050"/>
              <a:gd name="connsiteX0" fmla="*/ 423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42334 w 8102600"/>
              <a:gd name="connsiteY4" fmla="*/ 0 h 14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02600" h="146050">
                <a:moveTo>
                  <a:pt x="42334" y="0"/>
                </a:moveTo>
                <a:lnTo>
                  <a:pt x="8102600" y="0"/>
                </a:lnTo>
                <a:lnTo>
                  <a:pt x="8102600" y="146050"/>
                </a:lnTo>
                <a:lnTo>
                  <a:pt x="0" y="146050"/>
                </a:lnTo>
                <a:lnTo>
                  <a:pt x="42334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45711" rIns="91421" bIns="45711" rtlCol="0" anchor="ctr"/>
          <a:lstStyle/>
          <a:p>
            <a:pPr algn="l"/>
            <a:fld id="{5266C0E3-FCB2-4D10-9980-6DFC0D8FABCB}" type="slidenum">
              <a:rPr lang="en-US" sz="500" b="0" smtClean="0">
                <a:solidFill>
                  <a:srgbClr val="BFBFBF">
                    <a:alpha val="50000"/>
                  </a:srgbClr>
                </a:solidFill>
                <a:latin typeface="Arial"/>
                <a:cs typeface="Arial"/>
              </a:rPr>
              <a:pPr algn="l"/>
              <a:t>‹#›</a:t>
            </a:fld>
            <a:endParaRPr lang="en-US" sz="500" dirty="0">
              <a:solidFill>
                <a:srgbClr val="BFBFBF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21" name="TextBox 20"/>
          <p:cNvSpPr txBox="1"/>
          <p:nvPr userDrawn="1"/>
        </p:nvSpPr>
        <p:spPr>
          <a:xfrm>
            <a:off x="6343649" y="4931832"/>
            <a:ext cx="1499121" cy="156634"/>
          </a:xfrm>
          <a:prstGeom prst="rect">
            <a:avLst/>
          </a:prstGeom>
          <a:noFill/>
        </p:spPr>
        <p:txBody>
          <a:bodyPr wrap="none" lIns="91421" tIns="45711" rIns="91421" bIns="45711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algn="r"/>
            <a:r>
              <a:rPr lang="en-US" sz="500" b="0" i="0" kern="1200" dirty="0" smtClean="0">
                <a:solidFill>
                  <a:schemeClr val="bg1">
                    <a:lumMod val="75000"/>
                    <a:alpha val="50000"/>
                  </a:schemeClr>
                </a:solidFill>
                <a:latin typeface="Arial"/>
                <a:ea typeface="+mn-ea"/>
                <a:cs typeface="Arial"/>
              </a:rPr>
              <a:t>© 2016 Juniper Networks, Inc. All rights reserved.</a:t>
            </a:r>
            <a:endParaRPr lang="en-US" sz="500" b="0" i="0" dirty="0">
              <a:solidFill>
                <a:schemeClr val="bg1">
                  <a:lumMod val="75000"/>
                  <a:alpha val="50000"/>
                </a:schemeClr>
              </a:solidFill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441325" y="4936068"/>
            <a:ext cx="2572808" cy="143827"/>
          </a:xfrm>
          <a:prstGeom prst="rect">
            <a:avLst/>
          </a:prstGeom>
          <a:noFill/>
        </p:spPr>
        <p:txBody>
          <a:bodyPr wrap="none" lIns="57139" tIns="0" rIns="57139" bIns="0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marL="0" marR="0" indent="0" algn="l" defTabSz="342863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1" dirty="0" smtClean="0">
                <a:solidFill>
                  <a:schemeClr val="accent3">
                    <a:lumMod val="40000"/>
                    <a:lumOff val="60000"/>
                    <a:alpha val="50000"/>
                  </a:schemeClr>
                </a:solidFill>
                <a:latin typeface="Arial"/>
                <a:cs typeface="Arial"/>
              </a:rPr>
              <a:t>JUNIPER NETWORKS CONFIDENTIAL</a:t>
            </a:r>
            <a:endParaRPr lang="en-US" sz="500" b="0" dirty="0">
              <a:solidFill>
                <a:schemeClr val="accent3">
                  <a:lumMod val="40000"/>
                  <a:lumOff val="60000"/>
                  <a:alpha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15" name="Picture 14" descr="juniper_rgb_black_1800x600.png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3008" y="4906432"/>
            <a:ext cx="584200" cy="194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941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_Blue Bur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junos_platform copy.png"/>
          <p:cNvPicPr>
            <a:picLocks noChangeAspect="1"/>
          </p:cNvPicPr>
          <p:nvPr userDrawn="1"/>
        </p:nvPicPr>
        <p:blipFill rotWithShape="1">
          <a:blip r:embed="rId2" cstate="screen">
            <a:alphaModFix amt="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228"/>
          <a:stretch/>
        </p:blipFill>
        <p:spPr>
          <a:xfrm flipH="1">
            <a:off x="3551766" y="-16934"/>
            <a:ext cx="5592233" cy="5172891"/>
          </a:xfrm>
          <a:prstGeom prst="rect">
            <a:avLst/>
          </a:prstGeom>
        </p:spPr>
      </p:pic>
      <p:pic>
        <p:nvPicPr>
          <p:cNvPr id="11" name="Picture 10" descr="junos_platform.png"/>
          <p:cNvPicPr>
            <a:picLocks noChangeAspect="1"/>
          </p:cNvPicPr>
          <p:nvPr userDrawn="1"/>
        </p:nvPicPr>
        <p:blipFill rotWithShape="1">
          <a:blip r:embed="rId3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524" r="8080" b="52874"/>
          <a:stretch/>
        </p:blipFill>
        <p:spPr>
          <a:xfrm>
            <a:off x="7200901" y="4076703"/>
            <a:ext cx="1943099" cy="1066799"/>
          </a:xfrm>
          <a:prstGeom prst="rect">
            <a:avLst/>
          </a:prstGeom>
        </p:spPr>
      </p:pic>
      <p:sp>
        <p:nvSpPr>
          <p:cNvPr id="13" name="Rectangle 26"/>
          <p:cNvSpPr>
            <a:spLocks noChangeArrowheads="1"/>
          </p:cNvSpPr>
          <p:nvPr userDrawn="1"/>
        </p:nvSpPr>
        <p:spPr bwMode="black">
          <a:xfrm>
            <a:off x="8628732" y="4927600"/>
            <a:ext cx="515268" cy="149226"/>
          </a:xfrm>
          <a:custGeom>
            <a:avLst/>
            <a:gdLst>
              <a:gd name="connsiteX0" fmla="*/ 0 w 400050"/>
              <a:gd name="connsiteY0" fmla="*/ 0 h 133350"/>
              <a:gd name="connsiteX1" fmla="*/ 400050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00050"/>
              <a:gd name="connsiteY0" fmla="*/ 3175 h 136525"/>
              <a:gd name="connsiteX1" fmla="*/ 377825 w 400050"/>
              <a:gd name="connsiteY1" fmla="*/ 0 h 136525"/>
              <a:gd name="connsiteX2" fmla="*/ 400050 w 400050"/>
              <a:gd name="connsiteY2" fmla="*/ 136525 h 136525"/>
              <a:gd name="connsiteX3" fmla="*/ 0 w 400050"/>
              <a:gd name="connsiteY3" fmla="*/ 136525 h 136525"/>
              <a:gd name="connsiteX4" fmla="*/ 0 w 400050"/>
              <a:gd name="connsiteY4" fmla="*/ 3175 h 136525"/>
              <a:gd name="connsiteX0" fmla="*/ 0 w 400050"/>
              <a:gd name="connsiteY0" fmla="*/ 0 h 133350"/>
              <a:gd name="connsiteX1" fmla="*/ 368663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39561"/>
              <a:gd name="connsiteY0" fmla="*/ 0 h 133350"/>
              <a:gd name="connsiteX1" fmla="*/ 408174 w 439561"/>
              <a:gd name="connsiteY1" fmla="*/ 0 h 133350"/>
              <a:gd name="connsiteX2" fmla="*/ 439561 w 439561"/>
              <a:gd name="connsiteY2" fmla="*/ 133350 h 133350"/>
              <a:gd name="connsiteX3" fmla="*/ 39511 w 439561"/>
              <a:gd name="connsiteY3" fmla="*/ 133350 h 133350"/>
              <a:gd name="connsiteX4" fmla="*/ 0 w 439561"/>
              <a:gd name="connsiteY4" fmla="*/ 0 h 133350"/>
              <a:gd name="connsiteX0" fmla="*/ 0 w 445215"/>
              <a:gd name="connsiteY0" fmla="*/ 0 h 133350"/>
              <a:gd name="connsiteX1" fmla="*/ 445215 w 445215"/>
              <a:gd name="connsiteY1" fmla="*/ 0 h 133350"/>
              <a:gd name="connsiteX2" fmla="*/ 439561 w 445215"/>
              <a:gd name="connsiteY2" fmla="*/ 133350 h 133350"/>
              <a:gd name="connsiteX3" fmla="*/ 39511 w 445215"/>
              <a:gd name="connsiteY3" fmla="*/ 133350 h 133350"/>
              <a:gd name="connsiteX4" fmla="*/ 0 w 445215"/>
              <a:gd name="connsiteY4" fmla="*/ 0 h 133350"/>
              <a:gd name="connsiteX0" fmla="*/ 0 w 440276"/>
              <a:gd name="connsiteY0" fmla="*/ 0 h 133350"/>
              <a:gd name="connsiteX1" fmla="*/ 440276 w 440276"/>
              <a:gd name="connsiteY1" fmla="*/ 2899 h 133350"/>
              <a:gd name="connsiteX2" fmla="*/ 439561 w 440276"/>
              <a:gd name="connsiteY2" fmla="*/ 133350 h 133350"/>
              <a:gd name="connsiteX3" fmla="*/ 39511 w 440276"/>
              <a:gd name="connsiteY3" fmla="*/ 133350 h 133350"/>
              <a:gd name="connsiteX4" fmla="*/ 0 w 440276"/>
              <a:gd name="connsiteY4" fmla="*/ 0 h 133350"/>
              <a:gd name="connsiteX0" fmla="*/ 24695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24695 w 400765"/>
              <a:gd name="connsiteY4" fmla="*/ 0 h 130451"/>
              <a:gd name="connsiteX0" fmla="*/ 34573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34573 w 400765"/>
              <a:gd name="connsiteY4" fmla="*/ 0 h 130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0765" h="130451">
                <a:moveTo>
                  <a:pt x="34573" y="0"/>
                </a:moveTo>
                <a:lnTo>
                  <a:pt x="400765" y="0"/>
                </a:lnTo>
                <a:cubicBezTo>
                  <a:pt x="400527" y="43484"/>
                  <a:pt x="400288" y="86967"/>
                  <a:pt x="400050" y="130451"/>
                </a:cubicBezTo>
                <a:lnTo>
                  <a:pt x="0" y="130451"/>
                </a:lnTo>
                <a:lnTo>
                  <a:pt x="34573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extLst/>
        </p:spPr>
        <p:txBody>
          <a:bodyPr wrap="square" lIns="0" tIns="45711" rIns="91436" bIns="45711" rtlCol="0" anchor="ctr" anchorCtr="0">
            <a:noAutofit/>
          </a:bodyPr>
          <a:lstStyle/>
          <a:p>
            <a:pPr lvl="0" algn="ctr"/>
            <a:r>
              <a:rPr lang="en-US" sz="500" b="0" dirty="0" smtClean="0">
                <a:solidFill>
                  <a:srgbClr val="D4EAF4">
                    <a:alpha val="50000"/>
                  </a:srgbClr>
                </a:solidFill>
                <a:latin typeface="Arial"/>
                <a:cs typeface="Arial"/>
              </a:rPr>
              <a:t> </a:t>
            </a:r>
            <a:endParaRPr lang="en-US" sz="500" b="0" dirty="0">
              <a:solidFill>
                <a:srgbClr val="D4EAF4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455085" y="3"/>
            <a:ext cx="8223250" cy="1015079"/>
          </a:xfrm>
          <a:prstGeom prst="rect">
            <a:avLst/>
          </a:prstGeom>
        </p:spPr>
        <p:txBody>
          <a:bodyPr wrap="square" lIns="57148" tIns="0" rIns="0" bIns="0" anchor="b" anchorCtr="0">
            <a:noAutofit/>
          </a:bodyPr>
          <a:lstStyle>
            <a:lvl1pPr>
              <a:lnSpc>
                <a:spcPct val="90000"/>
              </a:lnSpc>
              <a:spcBef>
                <a:spcPts val="250"/>
              </a:spcBef>
              <a:defRPr lang="en-US" sz="2800" b="0" spc="-38" baseline="0">
                <a:solidFill>
                  <a:schemeClr val="tx1"/>
                </a:solidFill>
                <a:ea typeface="+mn-ea"/>
              </a:defRPr>
            </a:lvl1pPr>
          </a:lstStyle>
          <a:p>
            <a:pPr marL="0" lvl="0" defTabSz="685586">
              <a:lnSpc>
                <a:spcPct val="80000"/>
              </a:lnSpc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7" name="Rectangle 4"/>
          <p:cNvSpPr/>
          <p:nvPr userDrawn="1"/>
        </p:nvSpPr>
        <p:spPr>
          <a:xfrm flipH="1">
            <a:off x="0" y="4929717"/>
            <a:ext cx="7904692" cy="146050"/>
          </a:xfrm>
          <a:custGeom>
            <a:avLst/>
            <a:gdLst>
              <a:gd name="connsiteX0" fmla="*/ 0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0 w 8102600"/>
              <a:gd name="connsiteY4" fmla="*/ 0 h 146050"/>
              <a:gd name="connsiteX0" fmla="*/ 296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29634 w 8102600"/>
              <a:gd name="connsiteY4" fmla="*/ 0 h 146050"/>
              <a:gd name="connsiteX0" fmla="*/ 423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42334 w 8102600"/>
              <a:gd name="connsiteY4" fmla="*/ 0 h 14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02600" h="146050">
                <a:moveTo>
                  <a:pt x="42334" y="0"/>
                </a:moveTo>
                <a:lnTo>
                  <a:pt x="8102600" y="0"/>
                </a:lnTo>
                <a:lnTo>
                  <a:pt x="8102600" y="146050"/>
                </a:lnTo>
                <a:lnTo>
                  <a:pt x="0" y="146050"/>
                </a:lnTo>
                <a:lnTo>
                  <a:pt x="42334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45711" rIns="91421" bIns="45711" rtlCol="0" anchor="ctr"/>
          <a:lstStyle/>
          <a:p>
            <a:pPr algn="l"/>
            <a:fld id="{5266C0E3-FCB2-4D10-9980-6DFC0D8FABCB}" type="slidenum">
              <a:rPr lang="en-US" sz="500" b="0" smtClean="0">
                <a:solidFill>
                  <a:srgbClr val="BFBFBF">
                    <a:alpha val="50000"/>
                  </a:srgbClr>
                </a:solidFill>
                <a:latin typeface="Arial"/>
                <a:cs typeface="Arial"/>
              </a:rPr>
              <a:pPr algn="l"/>
              <a:t>‹#›</a:t>
            </a:fld>
            <a:endParaRPr lang="en-US" sz="500" dirty="0">
              <a:solidFill>
                <a:srgbClr val="BFBFBF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343649" y="4931832"/>
            <a:ext cx="1499121" cy="156634"/>
          </a:xfrm>
          <a:prstGeom prst="rect">
            <a:avLst/>
          </a:prstGeom>
          <a:noFill/>
        </p:spPr>
        <p:txBody>
          <a:bodyPr wrap="none" lIns="91421" tIns="45711" rIns="91421" bIns="45711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algn="r"/>
            <a:r>
              <a:rPr lang="en-US" sz="500" b="0" i="0" kern="1200" dirty="0" smtClean="0">
                <a:solidFill>
                  <a:schemeClr val="bg1">
                    <a:lumMod val="75000"/>
                    <a:alpha val="50000"/>
                  </a:schemeClr>
                </a:solidFill>
                <a:latin typeface="Arial"/>
                <a:ea typeface="+mn-ea"/>
                <a:cs typeface="Arial"/>
              </a:rPr>
              <a:t>© 2016 Juniper Networks, Inc. All rights reserved.</a:t>
            </a:r>
            <a:endParaRPr lang="en-US" sz="500" b="0" i="0" dirty="0">
              <a:solidFill>
                <a:schemeClr val="bg1">
                  <a:lumMod val="75000"/>
                  <a:alpha val="50000"/>
                </a:schemeClr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441325" y="4936068"/>
            <a:ext cx="2572808" cy="143827"/>
          </a:xfrm>
          <a:prstGeom prst="rect">
            <a:avLst/>
          </a:prstGeom>
          <a:noFill/>
        </p:spPr>
        <p:txBody>
          <a:bodyPr wrap="none" lIns="57139" tIns="0" rIns="57139" bIns="0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marL="0" marR="0" indent="0" algn="l" defTabSz="342863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1" dirty="0" smtClean="0">
                <a:solidFill>
                  <a:schemeClr val="accent3">
                    <a:lumMod val="40000"/>
                    <a:lumOff val="60000"/>
                    <a:alpha val="50000"/>
                  </a:schemeClr>
                </a:solidFill>
                <a:latin typeface="Arial"/>
                <a:cs typeface="Arial"/>
              </a:rPr>
              <a:t>JUNIPER NETWORKS CONFIDENTIAL</a:t>
            </a:r>
            <a:endParaRPr lang="en-US" sz="500" b="0" dirty="0">
              <a:solidFill>
                <a:schemeClr val="accent3">
                  <a:lumMod val="40000"/>
                  <a:lumOff val="60000"/>
                  <a:alpha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12" name="Picture 11" descr="juniper_rgb_black_1800x600.png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3008" y="4906432"/>
            <a:ext cx="584200" cy="194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418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_Blue Bur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junos_platform copy.png"/>
          <p:cNvPicPr>
            <a:picLocks noChangeAspect="1"/>
          </p:cNvPicPr>
          <p:nvPr userDrawn="1"/>
        </p:nvPicPr>
        <p:blipFill rotWithShape="1">
          <a:blip r:embed="rId2" cstate="screen">
            <a:alphaModFix amt="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228"/>
          <a:stretch/>
        </p:blipFill>
        <p:spPr>
          <a:xfrm flipH="1">
            <a:off x="3551766" y="-16934"/>
            <a:ext cx="5592233" cy="5172891"/>
          </a:xfrm>
          <a:prstGeom prst="rect">
            <a:avLst/>
          </a:prstGeom>
        </p:spPr>
      </p:pic>
      <p:pic>
        <p:nvPicPr>
          <p:cNvPr id="12" name="Picture 11" descr="junos_platform.png"/>
          <p:cNvPicPr>
            <a:picLocks noChangeAspect="1"/>
          </p:cNvPicPr>
          <p:nvPr userDrawn="1"/>
        </p:nvPicPr>
        <p:blipFill rotWithShape="1">
          <a:blip r:embed="rId3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524" r="8080" b="52874"/>
          <a:stretch/>
        </p:blipFill>
        <p:spPr>
          <a:xfrm>
            <a:off x="7200901" y="4076703"/>
            <a:ext cx="1943099" cy="1066799"/>
          </a:xfrm>
          <a:prstGeom prst="rect">
            <a:avLst/>
          </a:prstGeom>
        </p:spPr>
      </p:pic>
      <p:sp>
        <p:nvSpPr>
          <p:cNvPr id="14" name="Rectangle 26"/>
          <p:cNvSpPr>
            <a:spLocks noChangeArrowheads="1"/>
          </p:cNvSpPr>
          <p:nvPr userDrawn="1"/>
        </p:nvSpPr>
        <p:spPr bwMode="black">
          <a:xfrm>
            <a:off x="8628732" y="4927600"/>
            <a:ext cx="515268" cy="149226"/>
          </a:xfrm>
          <a:custGeom>
            <a:avLst/>
            <a:gdLst>
              <a:gd name="connsiteX0" fmla="*/ 0 w 400050"/>
              <a:gd name="connsiteY0" fmla="*/ 0 h 133350"/>
              <a:gd name="connsiteX1" fmla="*/ 400050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00050"/>
              <a:gd name="connsiteY0" fmla="*/ 3175 h 136525"/>
              <a:gd name="connsiteX1" fmla="*/ 377825 w 400050"/>
              <a:gd name="connsiteY1" fmla="*/ 0 h 136525"/>
              <a:gd name="connsiteX2" fmla="*/ 400050 w 400050"/>
              <a:gd name="connsiteY2" fmla="*/ 136525 h 136525"/>
              <a:gd name="connsiteX3" fmla="*/ 0 w 400050"/>
              <a:gd name="connsiteY3" fmla="*/ 136525 h 136525"/>
              <a:gd name="connsiteX4" fmla="*/ 0 w 400050"/>
              <a:gd name="connsiteY4" fmla="*/ 3175 h 136525"/>
              <a:gd name="connsiteX0" fmla="*/ 0 w 400050"/>
              <a:gd name="connsiteY0" fmla="*/ 0 h 133350"/>
              <a:gd name="connsiteX1" fmla="*/ 368663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39561"/>
              <a:gd name="connsiteY0" fmla="*/ 0 h 133350"/>
              <a:gd name="connsiteX1" fmla="*/ 408174 w 439561"/>
              <a:gd name="connsiteY1" fmla="*/ 0 h 133350"/>
              <a:gd name="connsiteX2" fmla="*/ 439561 w 439561"/>
              <a:gd name="connsiteY2" fmla="*/ 133350 h 133350"/>
              <a:gd name="connsiteX3" fmla="*/ 39511 w 439561"/>
              <a:gd name="connsiteY3" fmla="*/ 133350 h 133350"/>
              <a:gd name="connsiteX4" fmla="*/ 0 w 439561"/>
              <a:gd name="connsiteY4" fmla="*/ 0 h 133350"/>
              <a:gd name="connsiteX0" fmla="*/ 0 w 445215"/>
              <a:gd name="connsiteY0" fmla="*/ 0 h 133350"/>
              <a:gd name="connsiteX1" fmla="*/ 445215 w 445215"/>
              <a:gd name="connsiteY1" fmla="*/ 0 h 133350"/>
              <a:gd name="connsiteX2" fmla="*/ 439561 w 445215"/>
              <a:gd name="connsiteY2" fmla="*/ 133350 h 133350"/>
              <a:gd name="connsiteX3" fmla="*/ 39511 w 445215"/>
              <a:gd name="connsiteY3" fmla="*/ 133350 h 133350"/>
              <a:gd name="connsiteX4" fmla="*/ 0 w 445215"/>
              <a:gd name="connsiteY4" fmla="*/ 0 h 133350"/>
              <a:gd name="connsiteX0" fmla="*/ 0 w 440276"/>
              <a:gd name="connsiteY0" fmla="*/ 0 h 133350"/>
              <a:gd name="connsiteX1" fmla="*/ 440276 w 440276"/>
              <a:gd name="connsiteY1" fmla="*/ 2899 h 133350"/>
              <a:gd name="connsiteX2" fmla="*/ 439561 w 440276"/>
              <a:gd name="connsiteY2" fmla="*/ 133350 h 133350"/>
              <a:gd name="connsiteX3" fmla="*/ 39511 w 440276"/>
              <a:gd name="connsiteY3" fmla="*/ 133350 h 133350"/>
              <a:gd name="connsiteX4" fmla="*/ 0 w 440276"/>
              <a:gd name="connsiteY4" fmla="*/ 0 h 133350"/>
              <a:gd name="connsiteX0" fmla="*/ 24695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24695 w 400765"/>
              <a:gd name="connsiteY4" fmla="*/ 0 h 130451"/>
              <a:gd name="connsiteX0" fmla="*/ 34573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34573 w 400765"/>
              <a:gd name="connsiteY4" fmla="*/ 0 h 130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0765" h="130451">
                <a:moveTo>
                  <a:pt x="34573" y="0"/>
                </a:moveTo>
                <a:lnTo>
                  <a:pt x="400765" y="0"/>
                </a:lnTo>
                <a:cubicBezTo>
                  <a:pt x="400527" y="43484"/>
                  <a:pt x="400288" y="86967"/>
                  <a:pt x="400050" y="130451"/>
                </a:cubicBezTo>
                <a:lnTo>
                  <a:pt x="0" y="130451"/>
                </a:lnTo>
                <a:lnTo>
                  <a:pt x="34573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extLst/>
        </p:spPr>
        <p:txBody>
          <a:bodyPr wrap="square" lIns="0" tIns="45711" rIns="91436" bIns="45711" rtlCol="0" anchor="ctr" anchorCtr="0">
            <a:noAutofit/>
          </a:bodyPr>
          <a:lstStyle/>
          <a:p>
            <a:pPr lvl="0" algn="ctr"/>
            <a:r>
              <a:rPr lang="en-US" sz="500" b="0" dirty="0" smtClean="0">
                <a:solidFill>
                  <a:srgbClr val="D4EAF4">
                    <a:alpha val="50000"/>
                  </a:srgbClr>
                </a:solidFill>
                <a:latin typeface="Arial"/>
                <a:cs typeface="Arial"/>
              </a:rPr>
              <a:t> </a:t>
            </a:r>
            <a:endParaRPr lang="en-US" sz="500" b="0" dirty="0">
              <a:solidFill>
                <a:srgbClr val="D4EAF4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455085" y="3"/>
            <a:ext cx="8223250" cy="1015079"/>
          </a:xfrm>
          <a:prstGeom prst="rect">
            <a:avLst/>
          </a:prstGeom>
        </p:spPr>
        <p:txBody>
          <a:bodyPr wrap="square" lIns="57148" tIns="0" rIns="0" bIns="0" anchor="b" anchorCtr="0">
            <a:noAutofit/>
          </a:bodyPr>
          <a:lstStyle>
            <a:lvl1pPr>
              <a:lnSpc>
                <a:spcPct val="90000"/>
              </a:lnSpc>
              <a:spcBef>
                <a:spcPts val="250"/>
              </a:spcBef>
              <a:defRPr lang="en-US" sz="2800" b="0" spc="-38" baseline="0">
                <a:solidFill>
                  <a:schemeClr val="tx1"/>
                </a:solidFill>
                <a:ea typeface="+mn-ea"/>
              </a:defRPr>
            </a:lvl1pPr>
          </a:lstStyle>
          <a:p>
            <a:pPr marL="0" lvl="0" defTabSz="685586">
              <a:lnSpc>
                <a:spcPct val="80000"/>
              </a:lnSpc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5"/>
          <p:cNvSpPr>
            <a:spLocks noGrp="1"/>
          </p:cNvSpPr>
          <p:nvPr>
            <p:ph sz="quarter" idx="11"/>
          </p:nvPr>
        </p:nvSpPr>
        <p:spPr>
          <a:xfrm>
            <a:off x="455085" y="1072589"/>
            <a:ext cx="8223250" cy="370284"/>
          </a:xfrm>
          <a:prstGeom prst="rect">
            <a:avLst/>
          </a:prstGeom>
        </p:spPr>
        <p:txBody>
          <a:bodyPr lIns="68676" tIns="34337" rIns="68676" bIns="34337"/>
          <a:lstStyle>
            <a:lvl1pPr marL="0" indent="0">
              <a:lnSpc>
                <a:spcPct val="95000"/>
              </a:lnSpc>
              <a:spcBef>
                <a:spcPts val="250"/>
              </a:spcBef>
              <a:buNone/>
              <a:defRPr sz="2000" cap="none" spc="-38" baseline="0">
                <a:solidFill>
                  <a:schemeClr val="accent2"/>
                </a:solidFill>
              </a:defRPr>
            </a:lvl1pPr>
            <a:lvl2pPr marL="342863" indent="0">
              <a:buNone/>
              <a:defRPr sz="2100">
                <a:solidFill>
                  <a:schemeClr val="tx1"/>
                </a:solidFill>
              </a:defRPr>
            </a:lvl2pPr>
            <a:lvl3pPr marL="685723" indent="0">
              <a:buNone/>
              <a:defRPr sz="1500">
                <a:solidFill>
                  <a:schemeClr val="tx1"/>
                </a:solidFill>
              </a:defRPr>
            </a:lvl3pPr>
            <a:lvl4pPr marL="1028582" indent="0">
              <a:buNone/>
              <a:defRPr sz="1400">
                <a:solidFill>
                  <a:schemeClr val="tx1"/>
                </a:solidFill>
              </a:defRPr>
            </a:lvl4pPr>
            <a:lvl5pPr marL="1371443" indent="0">
              <a:buNone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8" name="Rectangle 4"/>
          <p:cNvSpPr/>
          <p:nvPr userDrawn="1"/>
        </p:nvSpPr>
        <p:spPr>
          <a:xfrm flipH="1">
            <a:off x="0" y="4929717"/>
            <a:ext cx="7904692" cy="146050"/>
          </a:xfrm>
          <a:custGeom>
            <a:avLst/>
            <a:gdLst>
              <a:gd name="connsiteX0" fmla="*/ 0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0 w 8102600"/>
              <a:gd name="connsiteY4" fmla="*/ 0 h 146050"/>
              <a:gd name="connsiteX0" fmla="*/ 296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29634 w 8102600"/>
              <a:gd name="connsiteY4" fmla="*/ 0 h 146050"/>
              <a:gd name="connsiteX0" fmla="*/ 423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42334 w 8102600"/>
              <a:gd name="connsiteY4" fmla="*/ 0 h 14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02600" h="146050">
                <a:moveTo>
                  <a:pt x="42334" y="0"/>
                </a:moveTo>
                <a:lnTo>
                  <a:pt x="8102600" y="0"/>
                </a:lnTo>
                <a:lnTo>
                  <a:pt x="8102600" y="146050"/>
                </a:lnTo>
                <a:lnTo>
                  <a:pt x="0" y="146050"/>
                </a:lnTo>
                <a:lnTo>
                  <a:pt x="42334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45711" rIns="91421" bIns="45711" rtlCol="0" anchor="ctr"/>
          <a:lstStyle/>
          <a:p>
            <a:pPr algn="l"/>
            <a:fld id="{5266C0E3-FCB2-4D10-9980-6DFC0D8FABCB}" type="slidenum">
              <a:rPr lang="en-US" sz="500" b="0" smtClean="0">
                <a:solidFill>
                  <a:srgbClr val="BFBFBF">
                    <a:alpha val="50000"/>
                  </a:srgbClr>
                </a:solidFill>
                <a:latin typeface="Arial"/>
                <a:cs typeface="Arial"/>
              </a:rPr>
              <a:pPr algn="l"/>
              <a:t>‹#›</a:t>
            </a:fld>
            <a:endParaRPr lang="en-US" sz="500" dirty="0">
              <a:solidFill>
                <a:srgbClr val="BFBFBF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19" name="TextBox 18"/>
          <p:cNvSpPr txBox="1"/>
          <p:nvPr userDrawn="1"/>
        </p:nvSpPr>
        <p:spPr>
          <a:xfrm>
            <a:off x="6343649" y="4931832"/>
            <a:ext cx="1499121" cy="156634"/>
          </a:xfrm>
          <a:prstGeom prst="rect">
            <a:avLst/>
          </a:prstGeom>
          <a:noFill/>
        </p:spPr>
        <p:txBody>
          <a:bodyPr wrap="none" lIns="91421" tIns="45711" rIns="91421" bIns="45711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algn="r"/>
            <a:r>
              <a:rPr lang="en-US" sz="500" b="0" i="0" kern="1200" dirty="0" smtClean="0">
                <a:solidFill>
                  <a:schemeClr val="bg1">
                    <a:lumMod val="75000"/>
                    <a:alpha val="50000"/>
                  </a:schemeClr>
                </a:solidFill>
                <a:latin typeface="Arial"/>
                <a:ea typeface="+mn-ea"/>
                <a:cs typeface="Arial"/>
              </a:rPr>
              <a:t>© 2016 Juniper Networks, Inc. All rights reserved.</a:t>
            </a:r>
            <a:endParaRPr lang="en-US" sz="500" b="0" i="0" dirty="0">
              <a:solidFill>
                <a:schemeClr val="bg1">
                  <a:lumMod val="75000"/>
                  <a:alpha val="50000"/>
                </a:schemeClr>
              </a:solidFill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441325" y="4936068"/>
            <a:ext cx="2572808" cy="143827"/>
          </a:xfrm>
          <a:prstGeom prst="rect">
            <a:avLst/>
          </a:prstGeom>
          <a:noFill/>
        </p:spPr>
        <p:txBody>
          <a:bodyPr wrap="none" lIns="57139" tIns="0" rIns="57139" bIns="0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marL="0" marR="0" indent="0" algn="l" defTabSz="342863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1" dirty="0" smtClean="0">
                <a:solidFill>
                  <a:schemeClr val="accent3">
                    <a:lumMod val="40000"/>
                    <a:lumOff val="60000"/>
                    <a:alpha val="50000"/>
                  </a:schemeClr>
                </a:solidFill>
                <a:latin typeface="Arial"/>
                <a:cs typeface="Arial"/>
              </a:rPr>
              <a:t>JUNIPER NETWORKS CONFIDENTIAL</a:t>
            </a:r>
            <a:endParaRPr lang="en-US" sz="500" b="0" dirty="0">
              <a:solidFill>
                <a:schemeClr val="accent3">
                  <a:lumMod val="40000"/>
                  <a:lumOff val="60000"/>
                  <a:alpha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13" name="Picture 12" descr="juniper_rgb_black_1800x600.png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3008" y="4906432"/>
            <a:ext cx="584200" cy="194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901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_Blue Bur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junos_platform copy.png"/>
          <p:cNvPicPr>
            <a:picLocks noChangeAspect="1"/>
          </p:cNvPicPr>
          <p:nvPr userDrawn="1"/>
        </p:nvPicPr>
        <p:blipFill rotWithShape="1">
          <a:blip r:embed="rId2" cstate="screen">
            <a:alphaModFix amt="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228"/>
          <a:stretch/>
        </p:blipFill>
        <p:spPr>
          <a:xfrm flipH="1">
            <a:off x="3551766" y="-16934"/>
            <a:ext cx="5592233" cy="5172891"/>
          </a:xfrm>
          <a:prstGeom prst="rect">
            <a:avLst/>
          </a:prstGeom>
        </p:spPr>
      </p:pic>
      <p:pic>
        <p:nvPicPr>
          <p:cNvPr id="13" name="Picture 12" descr="junos_platform.png"/>
          <p:cNvPicPr>
            <a:picLocks noChangeAspect="1"/>
          </p:cNvPicPr>
          <p:nvPr userDrawn="1"/>
        </p:nvPicPr>
        <p:blipFill rotWithShape="1">
          <a:blip r:embed="rId3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524" r="8080" b="52874"/>
          <a:stretch/>
        </p:blipFill>
        <p:spPr>
          <a:xfrm>
            <a:off x="7200901" y="4076703"/>
            <a:ext cx="1943099" cy="1066799"/>
          </a:xfrm>
          <a:prstGeom prst="rect">
            <a:avLst/>
          </a:prstGeom>
        </p:spPr>
      </p:pic>
      <p:sp>
        <p:nvSpPr>
          <p:cNvPr id="15" name="Rectangle 26"/>
          <p:cNvSpPr>
            <a:spLocks noChangeArrowheads="1"/>
          </p:cNvSpPr>
          <p:nvPr userDrawn="1"/>
        </p:nvSpPr>
        <p:spPr bwMode="black">
          <a:xfrm>
            <a:off x="8628732" y="4927600"/>
            <a:ext cx="515268" cy="149226"/>
          </a:xfrm>
          <a:custGeom>
            <a:avLst/>
            <a:gdLst>
              <a:gd name="connsiteX0" fmla="*/ 0 w 400050"/>
              <a:gd name="connsiteY0" fmla="*/ 0 h 133350"/>
              <a:gd name="connsiteX1" fmla="*/ 400050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00050"/>
              <a:gd name="connsiteY0" fmla="*/ 3175 h 136525"/>
              <a:gd name="connsiteX1" fmla="*/ 377825 w 400050"/>
              <a:gd name="connsiteY1" fmla="*/ 0 h 136525"/>
              <a:gd name="connsiteX2" fmla="*/ 400050 w 400050"/>
              <a:gd name="connsiteY2" fmla="*/ 136525 h 136525"/>
              <a:gd name="connsiteX3" fmla="*/ 0 w 400050"/>
              <a:gd name="connsiteY3" fmla="*/ 136525 h 136525"/>
              <a:gd name="connsiteX4" fmla="*/ 0 w 400050"/>
              <a:gd name="connsiteY4" fmla="*/ 3175 h 136525"/>
              <a:gd name="connsiteX0" fmla="*/ 0 w 400050"/>
              <a:gd name="connsiteY0" fmla="*/ 0 h 133350"/>
              <a:gd name="connsiteX1" fmla="*/ 368663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39561"/>
              <a:gd name="connsiteY0" fmla="*/ 0 h 133350"/>
              <a:gd name="connsiteX1" fmla="*/ 408174 w 439561"/>
              <a:gd name="connsiteY1" fmla="*/ 0 h 133350"/>
              <a:gd name="connsiteX2" fmla="*/ 439561 w 439561"/>
              <a:gd name="connsiteY2" fmla="*/ 133350 h 133350"/>
              <a:gd name="connsiteX3" fmla="*/ 39511 w 439561"/>
              <a:gd name="connsiteY3" fmla="*/ 133350 h 133350"/>
              <a:gd name="connsiteX4" fmla="*/ 0 w 439561"/>
              <a:gd name="connsiteY4" fmla="*/ 0 h 133350"/>
              <a:gd name="connsiteX0" fmla="*/ 0 w 445215"/>
              <a:gd name="connsiteY0" fmla="*/ 0 h 133350"/>
              <a:gd name="connsiteX1" fmla="*/ 445215 w 445215"/>
              <a:gd name="connsiteY1" fmla="*/ 0 h 133350"/>
              <a:gd name="connsiteX2" fmla="*/ 439561 w 445215"/>
              <a:gd name="connsiteY2" fmla="*/ 133350 h 133350"/>
              <a:gd name="connsiteX3" fmla="*/ 39511 w 445215"/>
              <a:gd name="connsiteY3" fmla="*/ 133350 h 133350"/>
              <a:gd name="connsiteX4" fmla="*/ 0 w 445215"/>
              <a:gd name="connsiteY4" fmla="*/ 0 h 133350"/>
              <a:gd name="connsiteX0" fmla="*/ 0 w 440276"/>
              <a:gd name="connsiteY0" fmla="*/ 0 h 133350"/>
              <a:gd name="connsiteX1" fmla="*/ 440276 w 440276"/>
              <a:gd name="connsiteY1" fmla="*/ 2899 h 133350"/>
              <a:gd name="connsiteX2" fmla="*/ 439561 w 440276"/>
              <a:gd name="connsiteY2" fmla="*/ 133350 h 133350"/>
              <a:gd name="connsiteX3" fmla="*/ 39511 w 440276"/>
              <a:gd name="connsiteY3" fmla="*/ 133350 h 133350"/>
              <a:gd name="connsiteX4" fmla="*/ 0 w 440276"/>
              <a:gd name="connsiteY4" fmla="*/ 0 h 133350"/>
              <a:gd name="connsiteX0" fmla="*/ 24695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24695 w 400765"/>
              <a:gd name="connsiteY4" fmla="*/ 0 h 130451"/>
              <a:gd name="connsiteX0" fmla="*/ 34573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34573 w 400765"/>
              <a:gd name="connsiteY4" fmla="*/ 0 h 130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0765" h="130451">
                <a:moveTo>
                  <a:pt x="34573" y="0"/>
                </a:moveTo>
                <a:lnTo>
                  <a:pt x="400765" y="0"/>
                </a:lnTo>
                <a:cubicBezTo>
                  <a:pt x="400527" y="43484"/>
                  <a:pt x="400288" y="86967"/>
                  <a:pt x="400050" y="130451"/>
                </a:cubicBezTo>
                <a:lnTo>
                  <a:pt x="0" y="130451"/>
                </a:lnTo>
                <a:lnTo>
                  <a:pt x="34573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extLst/>
        </p:spPr>
        <p:txBody>
          <a:bodyPr wrap="square" lIns="0" tIns="45711" rIns="91436" bIns="45711" rtlCol="0" anchor="ctr" anchorCtr="0">
            <a:noAutofit/>
          </a:bodyPr>
          <a:lstStyle/>
          <a:p>
            <a:pPr lvl="0" algn="ctr"/>
            <a:r>
              <a:rPr lang="en-US" sz="500" b="0" dirty="0" smtClean="0">
                <a:solidFill>
                  <a:srgbClr val="D4EAF4">
                    <a:alpha val="50000"/>
                  </a:srgbClr>
                </a:solidFill>
                <a:latin typeface="Arial"/>
                <a:cs typeface="Arial"/>
              </a:rPr>
              <a:t> </a:t>
            </a:r>
            <a:endParaRPr lang="en-US" sz="500" b="0" dirty="0">
              <a:solidFill>
                <a:srgbClr val="D4EAF4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455085" y="3"/>
            <a:ext cx="8223250" cy="1015079"/>
          </a:xfrm>
          <a:prstGeom prst="rect">
            <a:avLst/>
          </a:prstGeom>
        </p:spPr>
        <p:txBody>
          <a:bodyPr wrap="square" lIns="57148" tIns="0" rIns="0" bIns="0" anchor="b" anchorCtr="0">
            <a:noAutofit/>
          </a:bodyPr>
          <a:lstStyle>
            <a:lvl1pPr>
              <a:lnSpc>
                <a:spcPct val="90000"/>
              </a:lnSpc>
              <a:spcBef>
                <a:spcPts val="250"/>
              </a:spcBef>
              <a:defRPr lang="en-US" sz="2800" b="0" spc="-38" baseline="0">
                <a:solidFill>
                  <a:schemeClr val="tx1"/>
                </a:solidFill>
                <a:ea typeface="+mn-ea"/>
              </a:defRPr>
            </a:lvl1pPr>
          </a:lstStyle>
          <a:p>
            <a:pPr marL="0" lvl="0" defTabSz="685586">
              <a:lnSpc>
                <a:spcPct val="80000"/>
              </a:lnSpc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0529" y="1714502"/>
            <a:ext cx="8229601" cy="2962423"/>
          </a:xfrm>
          <a:prstGeom prst="rect">
            <a:avLst/>
          </a:prstGeom>
        </p:spPr>
        <p:txBody>
          <a:bodyPr lIns="57139" tIns="28571" rIns="57139" bIns="28571"/>
          <a:lstStyle>
            <a:lvl1pPr marL="285736" indent="-285736">
              <a:lnSpc>
                <a:spcPct val="95000"/>
              </a:lnSpc>
              <a:spcBef>
                <a:spcPts val="563"/>
              </a:spcBef>
              <a:buClr>
                <a:schemeClr val="tx1"/>
              </a:buClr>
              <a:buFont typeface="Arial"/>
              <a:buChar char="•"/>
              <a:defRPr sz="2000" b="0">
                <a:solidFill>
                  <a:schemeClr val="accent2"/>
                </a:solidFill>
              </a:defRPr>
            </a:lvl1pPr>
            <a:lvl2pPr marL="557150" indent="-214289"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accent2"/>
                </a:solidFill>
              </a:defRPr>
            </a:lvl2pPr>
            <a:lvl3pPr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defRPr sz="1500">
                <a:solidFill>
                  <a:schemeClr val="accent2"/>
                </a:solidFill>
              </a:defRPr>
            </a:lvl3pPr>
            <a:lvl4pPr marL="1200013" indent="-171432"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300">
                <a:solidFill>
                  <a:schemeClr val="accent2"/>
                </a:solidFill>
              </a:defRPr>
            </a:lvl4pPr>
            <a:lvl5pPr>
              <a:defRPr>
                <a:solidFill>
                  <a:srgbClr val="292929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1"/>
          </p:nvPr>
        </p:nvSpPr>
        <p:spPr>
          <a:xfrm>
            <a:off x="455085" y="1072589"/>
            <a:ext cx="8223250" cy="370284"/>
          </a:xfrm>
          <a:prstGeom prst="rect">
            <a:avLst/>
          </a:prstGeom>
        </p:spPr>
        <p:txBody>
          <a:bodyPr lIns="68676" tIns="34337" rIns="68676" bIns="34337"/>
          <a:lstStyle>
            <a:lvl1pPr marL="0" indent="0">
              <a:lnSpc>
                <a:spcPct val="95000"/>
              </a:lnSpc>
              <a:spcBef>
                <a:spcPts val="250"/>
              </a:spcBef>
              <a:buNone/>
              <a:defRPr sz="2000" cap="none" spc="-38" baseline="0">
                <a:solidFill>
                  <a:schemeClr val="accent2"/>
                </a:solidFill>
              </a:defRPr>
            </a:lvl1pPr>
            <a:lvl2pPr marL="342863" indent="0">
              <a:buNone/>
              <a:defRPr sz="2100">
                <a:solidFill>
                  <a:schemeClr val="tx1"/>
                </a:solidFill>
              </a:defRPr>
            </a:lvl2pPr>
            <a:lvl3pPr marL="685723" indent="0">
              <a:buNone/>
              <a:defRPr sz="1500">
                <a:solidFill>
                  <a:schemeClr val="tx1"/>
                </a:solidFill>
              </a:defRPr>
            </a:lvl3pPr>
            <a:lvl4pPr marL="1028582" indent="0">
              <a:buNone/>
              <a:defRPr sz="1400">
                <a:solidFill>
                  <a:schemeClr val="tx1"/>
                </a:solidFill>
              </a:defRPr>
            </a:lvl4pPr>
            <a:lvl5pPr marL="1371443" indent="0">
              <a:buNone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Rectangle 4"/>
          <p:cNvSpPr/>
          <p:nvPr userDrawn="1"/>
        </p:nvSpPr>
        <p:spPr>
          <a:xfrm flipH="1">
            <a:off x="0" y="4929717"/>
            <a:ext cx="7904692" cy="146050"/>
          </a:xfrm>
          <a:custGeom>
            <a:avLst/>
            <a:gdLst>
              <a:gd name="connsiteX0" fmla="*/ 0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0 w 8102600"/>
              <a:gd name="connsiteY4" fmla="*/ 0 h 146050"/>
              <a:gd name="connsiteX0" fmla="*/ 296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29634 w 8102600"/>
              <a:gd name="connsiteY4" fmla="*/ 0 h 146050"/>
              <a:gd name="connsiteX0" fmla="*/ 423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42334 w 8102600"/>
              <a:gd name="connsiteY4" fmla="*/ 0 h 14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02600" h="146050">
                <a:moveTo>
                  <a:pt x="42334" y="0"/>
                </a:moveTo>
                <a:lnTo>
                  <a:pt x="8102600" y="0"/>
                </a:lnTo>
                <a:lnTo>
                  <a:pt x="8102600" y="146050"/>
                </a:lnTo>
                <a:lnTo>
                  <a:pt x="0" y="146050"/>
                </a:lnTo>
                <a:lnTo>
                  <a:pt x="42334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45711" rIns="91421" bIns="45711" rtlCol="0" anchor="ctr"/>
          <a:lstStyle/>
          <a:p>
            <a:pPr algn="l"/>
            <a:fld id="{5266C0E3-FCB2-4D10-9980-6DFC0D8FABCB}" type="slidenum">
              <a:rPr lang="en-US" sz="500" b="0" smtClean="0">
                <a:solidFill>
                  <a:srgbClr val="BFBFBF">
                    <a:alpha val="50000"/>
                  </a:srgbClr>
                </a:solidFill>
                <a:latin typeface="Arial"/>
                <a:cs typeface="Arial"/>
              </a:rPr>
              <a:pPr algn="l"/>
              <a:t>‹#›</a:t>
            </a:fld>
            <a:endParaRPr lang="en-US" sz="500" dirty="0">
              <a:solidFill>
                <a:srgbClr val="BFBFBF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6343649" y="4931832"/>
            <a:ext cx="1499121" cy="156634"/>
          </a:xfrm>
          <a:prstGeom prst="rect">
            <a:avLst/>
          </a:prstGeom>
          <a:noFill/>
        </p:spPr>
        <p:txBody>
          <a:bodyPr wrap="none" lIns="91421" tIns="45711" rIns="91421" bIns="45711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algn="r"/>
            <a:r>
              <a:rPr lang="en-US" sz="500" b="0" i="0" kern="1200" dirty="0" smtClean="0">
                <a:solidFill>
                  <a:schemeClr val="bg1">
                    <a:lumMod val="75000"/>
                    <a:alpha val="50000"/>
                  </a:schemeClr>
                </a:solidFill>
                <a:latin typeface="Arial"/>
                <a:ea typeface="+mn-ea"/>
                <a:cs typeface="Arial"/>
              </a:rPr>
              <a:t>© 2016 Juniper Networks, Inc. All rights reserved.</a:t>
            </a:r>
            <a:endParaRPr lang="en-US" sz="500" b="0" i="0" dirty="0">
              <a:solidFill>
                <a:schemeClr val="bg1">
                  <a:lumMod val="75000"/>
                  <a:alpha val="50000"/>
                </a:schemeClr>
              </a:solidFill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441325" y="4936068"/>
            <a:ext cx="2572808" cy="143827"/>
          </a:xfrm>
          <a:prstGeom prst="rect">
            <a:avLst/>
          </a:prstGeom>
          <a:noFill/>
        </p:spPr>
        <p:txBody>
          <a:bodyPr wrap="none" lIns="57139" tIns="0" rIns="57139" bIns="0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marL="0" marR="0" indent="0" algn="l" defTabSz="342863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1" dirty="0" smtClean="0">
                <a:solidFill>
                  <a:schemeClr val="accent3">
                    <a:lumMod val="40000"/>
                    <a:lumOff val="60000"/>
                    <a:alpha val="50000"/>
                  </a:schemeClr>
                </a:solidFill>
                <a:latin typeface="Arial"/>
                <a:cs typeface="Arial"/>
              </a:rPr>
              <a:t>JUNIPER NETWORKS CONFIDENTIAL</a:t>
            </a:r>
            <a:endParaRPr lang="en-US" sz="500" b="0" dirty="0">
              <a:solidFill>
                <a:schemeClr val="accent3">
                  <a:lumMod val="40000"/>
                  <a:lumOff val="60000"/>
                  <a:alpha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14" name="Picture 13" descr="juniper_rgb_black_1800x600.png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3008" y="4906432"/>
            <a:ext cx="584200" cy="194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483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0th Annivers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junos_platform copy.png"/>
          <p:cNvPicPr>
            <a:picLocks noChangeAspect="1"/>
          </p:cNvPicPr>
          <p:nvPr userDrawn="1"/>
        </p:nvPicPr>
        <p:blipFill rotWithShape="1">
          <a:blip r:embed="rId2" cstate="screen">
            <a:alphaModFix amt="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228"/>
          <a:stretch/>
        </p:blipFill>
        <p:spPr>
          <a:xfrm flipH="1">
            <a:off x="3551766" y="-16934"/>
            <a:ext cx="5592233" cy="5172891"/>
          </a:xfrm>
          <a:prstGeom prst="rect">
            <a:avLst/>
          </a:prstGeom>
        </p:spPr>
      </p:pic>
      <p:pic>
        <p:nvPicPr>
          <p:cNvPr id="16" name="Picture 15" descr="junos_platform.png"/>
          <p:cNvPicPr>
            <a:picLocks noChangeAspect="1"/>
          </p:cNvPicPr>
          <p:nvPr userDrawn="1"/>
        </p:nvPicPr>
        <p:blipFill rotWithShape="1">
          <a:blip r:embed="rId3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524" r="8080" b="52874"/>
          <a:stretch/>
        </p:blipFill>
        <p:spPr>
          <a:xfrm>
            <a:off x="7200901" y="4076703"/>
            <a:ext cx="1943099" cy="1066799"/>
          </a:xfrm>
          <a:prstGeom prst="rect">
            <a:avLst/>
          </a:prstGeom>
        </p:spPr>
      </p:pic>
      <p:sp>
        <p:nvSpPr>
          <p:cNvPr id="18" name="Rectangle 26"/>
          <p:cNvSpPr>
            <a:spLocks noChangeArrowheads="1"/>
          </p:cNvSpPr>
          <p:nvPr userDrawn="1"/>
        </p:nvSpPr>
        <p:spPr bwMode="black">
          <a:xfrm>
            <a:off x="8628732" y="4927600"/>
            <a:ext cx="515268" cy="149226"/>
          </a:xfrm>
          <a:custGeom>
            <a:avLst/>
            <a:gdLst>
              <a:gd name="connsiteX0" fmla="*/ 0 w 400050"/>
              <a:gd name="connsiteY0" fmla="*/ 0 h 133350"/>
              <a:gd name="connsiteX1" fmla="*/ 400050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00050"/>
              <a:gd name="connsiteY0" fmla="*/ 3175 h 136525"/>
              <a:gd name="connsiteX1" fmla="*/ 377825 w 400050"/>
              <a:gd name="connsiteY1" fmla="*/ 0 h 136525"/>
              <a:gd name="connsiteX2" fmla="*/ 400050 w 400050"/>
              <a:gd name="connsiteY2" fmla="*/ 136525 h 136525"/>
              <a:gd name="connsiteX3" fmla="*/ 0 w 400050"/>
              <a:gd name="connsiteY3" fmla="*/ 136525 h 136525"/>
              <a:gd name="connsiteX4" fmla="*/ 0 w 400050"/>
              <a:gd name="connsiteY4" fmla="*/ 3175 h 136525"/>
              <a:gd name="connsiteX0" fmla="*/ 0 w 400050"/>
              <a:gd name="connsiteY0" fmla="*/ 0 h 133350"/>
              <a:gd name="connsiteX1" fmla="*/ 368663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39561"/>
              <a:gd name="connsiteY0" fmla="*/ 0 h 133350"/>
              <a:gd name="connsiteX1" fmla="*/ 408174 w 439561"/>
              <a:gd name="connsiteY1" fmla="*/ 0 h 133350"/>
              <a:gd name="connsiteX2" fmla="*/ 439561 w 439561"/>
              <a:gd name="connsiteY2" fmla="*/ 133350 h 133350"/>
              <a:gd name="connsiteX3" fmla="*/ 39511 w 439561"/>
              <a:gd name="connsiteY3" fmla="*/ 133350 h 133350"/>
              <a:gd name="connsiteX4" fmla="*/ 0 w 439561"/>
              <a:gd name="connsiteY4" fmla="*/ 0 h 133350"/>
              <a:gd name="connsiteX0" fmla="*/ 0 w 445215"/>
              <a:gd name="connsiteY0" fmla="*/ 0 h 133350"/>
              <a:gd name="connsiteX1" fmla="*/ 445215 w 445215"/>
              <a:gd name="connsiteY1" fmla="*/ 0 h 133350"/>
              <a:gd name="connsiteX2" fmla="*/ 439561 w 445215"/>
              <a:gd name="connsiteY2" fmla="*/ 133350 h 133350"/>
              <a:gd name="connsiteX3" fmla="*/ 39511 w 445215"/>
              <a:gd name="connsiteY3" fmla="*/ 133350 h 133350"/>
              <a:gd name="connsiteX4" fmla="*/ 0 w 445215"/>
              <a:gd name="connsiteY4" fmla="*/ 0 h 133350"/>
              <a:gd name="connsiteX0" fmla="*/ 0 w 440276"/>
              <a:gd name="connsiteY0" fmla="*/ 0 h 133350"/>
              <a:gd name="connsiteX1" fmla="*/ 440276 w 440276"/>
              <a:gd name="connsiteY1" fmla="*/ 2899 h 133350"/>
              <a:gd name="connsiteX2" fmla="*/ 439561 w 440276"/>
              <a:gd name="connsiteY2" fmla="*/ 133350 h 133350"/>
              <a:gd name="connsiteX3" fmla="*/ 39511 w 440276"/>
              <a:gd name="connsiteY3" fmla="*/ 133350 h 133350"/>
              <a:gd name="connsiteX4" fmla="*/ 0 w 440276"/>
              <a:gd name="connsiteY4" fmla="*/ 0 h 133350"/>
              <a:gd name="connsiteX0" fmla="*/ 24695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24695 w 400765"/>
              <a:gd name="connsiteY4" fmla="*/ 0 h 130451"/>
              <a:gd name="connsiteX0" fmla="*/ 34573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34573 w 400765"/>
              <a:gd name="connsiteY4" fmla="*/ 0 h 130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0765" h="130451">
                <a:moveTo>
                  <a:pt x="34573" y="0"/>
                </a:moveTo>
                <a:lnTo>
                  <a:pt x="400765" y="0"/>
                </a:lnTo>
                <a:cubicBezTo>
                  <a:pt x="400527" y="43484"/>
                  <a:pt x="400288" y="86967"/>
                  <a:pt x="400050" y="130451"/>
                </a:cubicBezTo>
                <a:lnTo>
                  <a:pt x="0" y="130451"/>
                </a:lnTo>
                <a:lnTo>
                  <a:pt x="34573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extLst/>
        </p:spPr>
        <p:txBody>
          <a:bodyPr wrap="square" lIns="0" tIns="45711" rIns="91436" bIns="45711" rtlCol="0" anchor="ctr" anchorCtr="0">
            <a:noAutofit/>
          </a:bodyPr>
          <a:lstStyle/>
          <a:p>
            <a:pPr lvl="0" algn="ctr"/>
            <a:r>
              <a:rPr lang="en-US" sz="500" b="0" dirty="0" smtClean="0">
                <a:solidFill>
                  <a:srgbClr val="D4EAF4">
                    <a:alpha val="50000"/>
                  </a:srgbClr>
                </a:solidFill>
                <a:latin typeface="Arial"/>
                <a:cs typeface="Arial"/>
              </a:rPr>
              <a:t> </a:t>
            </a:r>
            <a:endParaRPr lang="en-US" sz="500" b="0" dirty="0">
              <a:solidFill>
                <a:srgbClr val="D4EAF4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455085" y="1072589"/>
            <a:ext cx="8223250" cy="370284"/>
          </a:xfrm>
          <a:prstGeom prst="rect">
            <a:avLst/>
          </a:prstGeom>
        </p:spPr>
        <p:txBody>
          <a:bodyPr lIns="68676" tIns="34337" rIns="68676" bIns="34337"/>
          <a:lstStyle>
            <a:lvl1pPr marL="0" indent="0">
              <a:lnSpc>
                <a:spcPct val="95000"/>
              </a:lnSpc>
              <a:spcBef>
                <a:spcPts val="250"/>
              </a:spcBef>
              <a:buNone/>
              <a:defRPr sz="2000" cap="none" spc="-38" baseline="0">
                <a:solidFill>
                  <a:schemeClr val="accent2"/>
                </a:solidFill>
              </a:defRPr>
            </a:lvl1pPr>
            <a:lvl2pPr marL="342863" indent="0">
              <a:buNone/>
              <a:defRPr sz="2100">
                <a:solidFill>
                  <a:schemeClr val="tx1"/>
                </a:solidFill>
              </a:defRPr>
            </a:lvl2pPr>
            <a:lvl3pPr marL="685723" indent="0">
              <a:buNone/>
              <a:defRPr sz="1500">
                <a:solidFill>
                  <a:schemeClr val="tx1"/>
                </a:solidFill>
              </a:defRPr>
            </a:lvl3pPr>
            <a:lvl4pPr marL="1028582" indent="0">
              <a:buNone/>
              <a:defRPr sz="1400">
                <a:solidFill>
                  <a:schemeClr val="tx1"/>
                </a:solidFill>
              </a:defRPr>
            </a:lvl4pPr>
            <a:lvl5pPr marL="1371443" indent="0">
              <a:buNone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455083" y="3"/>
            <a:ext cx="7479877" cy="1015079"/>
          </a:xfrm>
          <a:prstGeom prst="rect">
            <a:avLst/>
          </a:prstGeom>
        </p:spPr>
        <p:txBody>
          <a:bodyPr wrap="square" lIns="57148" tIns="0" rIns="0" bIns="0" anchor="b" anchorCtr="0">
            <a:noAutofit/>
          </a:bodyPr>
          <a:lstStyle>
            <a:lvl1pPr>
              <a:lnSpc>
                <a:spcPct val="90000"/>
              </a:lnSpc>
              <a:spcBef>
                <a:spcPts val="250"/>
              </a:spcBef>
              <a:defRPr lang="en-US" sz="2800" b="0" spc="-38" baseline="0">
                <a:solidFill>
                  <a:schemeClr val="tx1"/>
                </a:solidFill>
                <a:ea typeface="+mn-ea"/>
              </a:defRPr>
            </a:lvl1pPr>
          </a:lstStyle>
          <a:p>
            <a:pPr marL="0" lvl="0" defTabSz="685586">
              <a:lnSpc>
                <a:spcPct val="80000"/>
              </a:lnSpc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14" name="Picture 13" descr="20th_1.png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53165" y="612299"/>
            <a:ext cx="687917" cy="392694"/>
          </a:xfrm>
          <a:prstGeom prst="rect">
            <a:avLst/>
          </a:prstGeom>
        </p:spPr>
      </p:pic>
      <p:sp>
        <p:nvSpPr>
          <p:cNvPr id="24" name="Rectangle 4"/>
          <p:cNvSpPr/>
          <p:nvPr userDrawn="1"/>
        </p:nvSpPr>
        <p:spPr>
          <a:xfrm flipH="1">
            <a:off x="0" y="4929717"/>
            <a:ext cx="7904692" cy="146050"/>
          </a:xfrm>
          <a:custGeom>
            <a:avLst/>
            <a:gdLst>
              <a:gd name="connsiteX0" fmla="*/ 0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0 w 8102600"/>
              <a:gd name="connsiteY4" fmla="*/ 0 h 146050"/>
              <a:gd name="connsiteX0" fmla="*/ 296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29634 w 8102600"/>
              <a:gd name="connsiteY4" fmla="*/ 0 h 146050"/>
              <a:gd name="connsiteX0" fmla="*/ 423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42334 w 8102600"/>
              <a:gd name="connsiteY4" fmla="*/ 0 h 14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02600" h="146050">
                <a:moveTo>
                  <a:pt x="42334" y="0"/>
                </a:moveTo>
                <a:lnTo>
                  <a:pt x="8102600" y="0"/>
                </a:lnTo>
                <a:lnTo>
                  <a:pt x="8102600" y="146050"/>
                </a:lnTo>
                <a:lnTo>
                  <a:pt x="0" y="146050"/>
                </a:lnTo>
                <a:lnTo>
                  <a:pt x="42334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45711" rIns="91421" bIns="45711" rtlCol="0" anchor="ctr"/>
          <a:lstStyle/>
          <a:p>
            <a:pPr algn="l"/>
            <a:fld id="{5266C0E3-FCB2-4D10-9980-6DFC0D8FABCB}" type="slidenum">
              <a:rPr lang="en-US" sz="500" b="0" smtClean="0">
                <a:solidFill>
                  <a:srgbClr val="BFBFBF">
                    <a:alpha val="50000"/>
                  </a:srgbClr>
                </a:solidFill>
                <a:latin typeface="Arial"/>
                <a:cs typeface="Arial"/>
              </a:rPr>
              <a:pPr algn="l"/>
              <a:t>‹#›</a:t>
            </a:fld>
            <a:endParaRPr lang="en-US" sz="500" dirty="0">
              <a:solidFill>
                <a:srgbClr val="BFBFBF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25" name="TextBox 24"/>
          <p:cNvSpPr txBox="1"/>
          <p:nvPr userDrawn="1"/>
        </p:nvSpPr>
        <p:spPr>
          <a:xfrm>
            <a:off x="6343649" y="4931832"/>
            <a:ext cx="1499121" cy="156634"/>
          </a:xfrm>
          <a:prstGeom prst="rect">
            <a:avLst/>
          </a:prstGeom>
          <a:noFill/>
        </p:spPr>
        <p:txBody>
          <a:bodyPr wrap="none" lIns="91421" tIns="45711" rIns="91421" bIns="45711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algn="r"/>
            <a:r>
              <a:rPr lang="en-US" sz="500" b="0" i="0" kern="1200" dirty="0" smtClean="0">
                <a:solidFill>
                  <a:schemeClr val="bg1">
                    <a:lumMod val="75000"/>
                    <a:alpha val="50000"/>
                  </a:schemeClr>
                </a:solidFill>
                <a:latin typeface="Arial"/>
                <a:ea typeface="+mn-ea"/>
                <a:cs typeface="Arial"/>
              </a:rPr>
              <a:t>© 2016 Juniper Networks, Inc. All rights reserved.</a:t>
            </a:r>
            <a:endParaRPr lang="en-US" sz="500" b="0" i="0" dirty="0">
              <a:solidFill>
                <a:schemeClr val="bg1">
                  <a:lumMod val="75000"/>
                  <a:alpha val="50000"/>
                </a:schemeClr>
              </a:solidFill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441325" y="4936068"/>
            <a:ext cx="2572808" cy="143827"/>
          </a:xfrm>
          <a:prstGeom prst="rect">
            <a:avLst/>
          </a:prstGeom>
          <a:noFill/>
        </p:spPr>
        <p:txBody>
          <a:bodyPr wrap="none" lIns="57139" tIns="0" rIns="57139" bIns="0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marL="0" marR="0" indent="0" algn="l" defTabSz="342863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1" dirty="0" smtClean="0">
                <a:solidFill>
                  <a:schemeClr val="accent3">
                    <a:lumMod val="40000"/>
                    <a:lumOff val="60000"/>
                    <a:alpha val="50000"/>
                  </a:schemeClr>
                </a:solidFill>
                <a:latin typeface="Arial"/>
                <a:cs typeface="Arial"/>
              </a:rPr>
              <a:t>JUNIPER NETWORKS CONFIDENTIAL</a:t>
            </a:r>
            <a:endParaRPr lang="en-US" sz="500" b="0" dirty="0">
              <a:solidFill>
                <a:schemeClr val="accent3">
                  <a:lumMod val="40000"/>
                  <a:lumOff val="60000"/>
                  <a:alpha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13" name="Picture 12" descr="juniper_rgb_black_1800x600.png"/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3008" y="4906432"/>
            <a:ext cx="584200" cy="194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605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_Color Bur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junos_platform copy.png"/>
          <p:cNvPicPr>
            <a:picLocks noChangeAspect="1"/>
          </p:cNvPicPr>
          <p:nvPr userDrawn="1"/>
        </p:nvPicPr>
        <p:blipFill rotWithShape="1">
          <a:blip r:embed="rId2" cstate="screen">
            <a:alphaModFix amt="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228"/>
          <a:stretch/>
        </p:blipFill>
        <p:spPr>
          <a:xfrm flipH="1">
            <a:off x="3551766" y="-16934"/>
            <a:ext cx="5592233" cy="5172891"/>
          </a:xfrm>
          <a:prstGeom prst="rect">
            <a:avLst/>
          </a:prstGeom>
        </p:spPr>
      </p:pic>
      <p:pic>
        <p:nvPicPr>
          <p:cNvPr id="12" name="Picture 11" descr="junos_platform.png"/>
          <p:cNvPicPr>
            <a:picLocks noChangeAspect="1"/>
          </p:cNvPicPr>
          <p:nvPr userDrawn="1"/>
        </p:nvPicPr>
        <p:blipFill rotWithShape="1">
          <a:blip r:embed="rId3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524" r="8080" b="52874"/>
          <a:stretch/>
        </p:blipFill>
        <p:spPr>
          <a:xfrm>
            <a:off x="7200901" y="4076703"/>
            <a:ext cx="1943099" cy="1066799"/>
          </a:xfrm>
          <a:prstGeom prst="rect">
            <a:avLst/>
          </a:prstGeom>
        </p:spPr>
      </p:pic>
      <p:sp>
        <p:nvSpPr>
          <p:cNvPr id="14" name="Rectangle 26"/>
          <p:cNvSpPr>
            <a:spLocks noChangeArrowheads="1"/>
          </p:cNvSpPr>
          <p:nvPr userDrawn="1"/>
        </p:nvSpPr>
        <p:spPr bwMode="black">
          <a:xfrm>
            <a:off x="8628732" y="4927600"/>
            <a:ext cx="515268" cy="149226"/>
          </a:xfrm>
          <a:custGeom>
            <a:avLst/>
            <a:gdLst>
              <a:gd name="connsiteX0" fmla="*/ 0 w 400050"/>
              <a:gd name="connsiteY0" fmla="*/ 0 h 133350"/>
              <a:gd name="connsiteX1" fmla="*/ 400050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00050"/>
              <a:gd name="connsiteY0" fmla="*/ 3175 h 136525"/>
              <a:gd name="connsiteX1" fmla="*/ 377825 w 400050"/>
              <a:gd name="connsiteY1" fmla="*/ 0 h 136525"/>
              <a:gd name="connsiteX2" fmla="*/ 400050 w 400050"/>
              <a:gd name="connsiteY2" fmla="*/ 136525 h 136525"/>
              <a:gd name="connsiteX3" fmla="*/ 0 w 400050"/>
              <a:gd name="connsiteY3" fmla="*/ 136525 h 136525"/>
              <a:gd name="connsiteX4" fmla="*/ 0 w 400050"/>
              <a:gd name="connsiteY4" fmla="*/ 3175 h 136525"/>
              <a:gd name="connsiteX0" fmla="*/ 0 w 400050"/>
              <a:gd name="connsiteY0" fmla="*/ 0 h 133350"/>
              <a:gd name="connsiteX1" fmla="*/ 368663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39561"/>
              <a:gd name="connsiteY0" fmla="*/ 0 h 133350"/>
              <a:gd name="connsiteX1" fmla="*/ 408174 w 439561"/>
              <a:gd name="connsiteY1" fmla="*/ 0 h 133350"/>
              <a:gd name="connsiteX2" fmla="*/ 439561 w 439561"/>
              <a:gd name="connsiteY2" fmla="*/ 133350 h 133350"/>
              <a:gd name="connsiteX3" fmla="*/ 39511 w 439561"/>
              <a:gd name="connsiteY3" fmla="*/ 133350 h 133350"/>
              <a:gd name="connsiteX4" fmla="*/ 0 w 439561"/>
              <a:gd name="connsiteY4" fmla="*/ 0 h 133350"/>
              <a:gd name="connsiteX0" fmla="*/ 0 w 445215"/>
              <a:gd name="connsiteY0" fmla="*/ 0 h 133350"/>
              <a:gd name="connsiteX1" fmla="*/ 445215 w 445215"/>
              <a:gd name="connsiteY1" fmla="*/ 0 h 133350"/>
              <a:gd name="connsiteX2" fmla="*/ 439561 w 445215"/>
              <a:gd name="connsiteY2" fmla="*/ 133350 h 133350"/>
              <a:gd name="connsiteX3" fmla="*/ 39511 w 445215"/>
              <a:gd name="connsiteY3" fmla="*/ 133350 h 133350"/>
              <a:gd name="connsiteX4" fmla="*/ 0 w 445215"/>
              <a:gd name="connsiteY4" fmla="*/ 0 h 133350"/>
              <a:gd name="connsiteX0" fmla="*/ 0 w 440276"/>
              <a:gd name="connsiteY0" fmla="*/ 0 h 133350"/>
              <a:gd name="connsiteX1" fmla="*/ 440276 w 440276"/>
              <a:gd name="connsiteY1" fmla="*/ 2899 h 133350"/>
              <a:gd name="connsiteX2" fmla="*/ 439561 w 440276"/>
              <a:gd name="connsiteY2" fmla="*/ 133350 h 133350"/>
              <a:gd name="connsiteX3" fmla="*/ 39511 w 440276"/>
              <a:gd name="connsiteY3" fmla="*/ 133350 h 133350"/>
              <a:gd name="connsiteX4" fmla="*/ 0 w 440276"/>
              <a:gd name="connsiteY4" fmla="*/ 0 h 133350"/>
              <a:gd name="connsiteX0" fmla="*/ 24695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24695 w 400765"/>
              <a:gd name="connsiteY4" fmla="*/ 0 h 130451"/>
              <a:gd name="connsiteX0" fmla="*/ 34573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34573 w 400765"/>
              <a:gd name="connsiteY4" fmla="*/ 0 h 130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0765" h="130451">
                <a:moveTo>
                  <a:pt x="34573" y="0"/>
                </a:moveTo>
                <a:lnTo>
                  <a:pt x="400765" y="0"/>
                </a:lnTo>
                <a:cubicBezTo>
                  <a:pt x="400527" y="43484"/>
                  <a:pt x="400288" y="86967"/>
                  <a:pt x="400050" y="130451"/>
                </a:cubicBezTo>
                <a:lnTo>
                  <a:pt x="0" y="130451"/>
                </a:lnTo>
                <a:lnTo>
                  <a:pt x="34573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extLst/>
        </p:spPr>
        <p:txBody>
          <a:bodyPr wrap="square" lIns="0" tIns="45711" rIns="91436" bIns="45711" rtlCol="0" anchor="ctr" anchorCtr="0">
            <a:noAutofit/>
          </a:bodyPr>
          <a:lstStyle/>
          <a:p>
            <a:pPr lvl="0" algn="ctr"/>
            <a:r>
              <a:rPr lang="en-US" sz="500" b="0" dirty="0" smtClean="0">
                <a:solidFill>
                  <a:srgbClr val="D4EAF4">
                    <a:alpha val="50000"/>
                  </a:srgbClr>
                </a:solidFill>
                <a:latin typeface="Arial"/>
                <a:cs typeface="Arial"/>
              </a:rPr>
              <a:t> </a:t>
            </a:r>
            <a:endParaRPr lang="en-US" sz="500" b="0" dirty="0">
              <a:solidFill>
                <a:srgbClr val="D4EAF4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0529" y="1282451"/>
            <a:ext cx="8229601" cy="3394473"/>
          </a:xfrm>
          <a:prstGeom prst="rect">
            <a:avLst/>
          </a:prstGeom>
        </p:spPr>
        <p:txBody>
          <a:bodyPr lIns="57139" tIns="28571" rIns="57139" bIns="28571"/>
          <a:lstStyle>
            <a:lvl1pPr marL="285736" indent="-285736">
              <a:lnSpc>
                <a:spcPct val="95000"/>
              </a:lnSpc>
              <a:spcBef>
                <a:spcPts val="563"/>
              </a:spcBef>
              <a:buClr>
                <a:schemeClr val="tx1"/>
              </a:buClr>
              <a:buFont typeface="Arial"/>
              <a:buChar char="•"/>
              <a:defRPr sz="2000" b="0">
                <a:solidFill>
                  <a:schemeClr val="accent2"/>
                </a:solidFill>
              </a:defRPr>
            </a:lvl1pPr>
            <a:lvl2pPr marL="557150" indent="-214289"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baseline="0">
                <a:solidFill>
                  <a:schemeClr val="accent2"/>
                </a:solidFill>
              </a:defRPr>
            </a:lvl2pPr>
            <a:lvl3pPr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defRPr sz="1500" baseline="0">
                <a:solidFill>
                  <a:schemeClr val="accent2"/>
                </a:solidFill>
              </a:defRPr>
            </a:lvl3pPr>
            <a:lvl4pPr marL="1200013" indent="-171432"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300" baseline="0">
                <a:solidFill>
                  <a:schemeClr val="accent2"/>
                </a:solidFill>
              </a:defRPr>
            </a:lvl4pPr>
            <a:lvl5pPr>
              <a:defRPr>
                <a:solidFill>
                  <a:srgbClr val="292929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455085" y="3"/>
            <a:ext cx="8223250" cy="1015079"/>
          </a:xfrm>
          <a:prstGeom prst="rect">
            <a:avLst/>
          </a:prstGeom>
        </p:spPr>
        <p:txBody>
          <a:bodyPr wrap="square" lIns="57148" tIns="0" rIns="0" bIns="0" anchor="b" anchorCtr="0">
            <a:noAutofit/>
          </a:bodyPr>
          <a:lstStyle>
            <a:lvl1pPr>
              <a:lnSpc>
                <a:spcPct val="90000"/>
              </a:lnSpc>
              <a:spcBef>
                <a:spcPts val="250"/>
              </a:spcBef>
              <a:defRPr lang="en-US" sz="2800" b="0" spc="-38" baseline="0">
                <a:solidFill>
                  <a:schemeClr val="tx1"/>
                </a:solidFill>
                <a:ea typeface="+mn-ea"/>
              </a:defRPr>
            </a:lvl1pPr>
          </a:lstStyle>
          <a:p>
            <a:pPr marL="0" lvl="0" defTabSz="685586">
              <a:lnSpc>
                <a:spcPct val="80000"/>
              </a:lnSpc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8" name="Rectangle 4"/>
          <p:cNvSpPr/>
          <p:nvPr userDrawn="1"/>
        </p:nvSpPr>
        <p:spPr>
          <a:xfrm flipH="1">
            <a:off x="0" y="4929717"/>
            <a:ext cx="7904692" cy="146050"/>
          </a:xfrm>
          <a:custGeom>
            <a:avLst/>
            <a:gdLst>
              <a:gd name="connsiteX0" fmla="*/ 0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0 w 8102600"/>
              <a:gd name="connsiteY4" fmla="*/ 0 h 146050"/>
              <a:gd name="connsiteX0" fmla="*/ 296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29634 w 8102600"/>
              <a:gd name="connsiteY4" fmla="*/ 0 h 146050"/>
              <a:gd name="connsiteX0" fmla="*/ 423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42334 w 8102600"/>
              <a:gd name="connsiteY4" fmla="*/ 0 h 14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02600" h="146050">
                <a:moveTo>
                  <a:pt x="42334" y="0"/>
                </a:moveTo>
                <a:lnTo>
                  <a:pt x="8102600" y="0"/>
                </a:lnTo>
                <a:lnTo>
                  <a:pt x="8102600" y="146050"/>
                </a:lnTo>
                <a:lnTo>
                  <a:pt x="0" y="146050"/>
                </a:lnTo>
                <a:lnTo>
                  <a:pt x="42334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45711" rIns="91421" bIns="45711" rtlCol="0" anchor="ctr"/>
          <a:lstStyle/>
          <a:p>
            <a:pPr algn="l"/>
            <a:fld id="{5266C0E3-FCB2-4D10-9980-6DFC0D8FABCB}" type="slidenum">
              <a:rPr lang="en-US" sz="500" b="0" smtClean="0">
                <a:solidFill>
                  <a:srgbClr val="BFBFBF">
                    <a:alpha val="50000"/>
                  </a:srgbClr>
                </a:solidFill>
                <a:latin typeface="Arial"/>
                <a:cs typeface="Arial"/>
              </a:rPr>
              <a:pPr algn="l"/>
              <a:t>‹#›</a:t>
            </a:fld>
            <a:endParaRPr lang="en-US" sz="500" dirty="0">
              <a:solidFill>
                <a:srgbClr val="BFBFBF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19" name="TextBox 18"/>
          <p:cNvSpPr txBox="1"/>
          <p:nvPr userDrawn="1"/>
        </p:nvSpPr>
        <p:spPr>
          <a:xfrm>
            <a:off x="6343649" y="4931832"/>
            <a:ext cx="1499121" cy="156634"/>
          </a:xfrm>
          <a:prstGeom prst="rect">
            <a:avLst/>
          </a:prstGeom>
          <a:noFill/>
        </p:spPr>
        <p:txBody>
          <a:bodyPr wrap="none" lIns="91421" tIns="45711" rIns="91421" bIns="45711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algn="r"/>
            <a:r>
              <a:rPr lang="en-US" sz="500" b="0" i="0" kern="1200" dirty="0" smtClean="0">
                <a:solidFill>
                  <a:schemeClr val="bg1">
                    <a:lumMod val="75000"/>
                    <a:alpha val="50000"/>
                  </a:schemeClr>
                </a:solidFill>
                <a:latin typeface="Arial"/>
                <a:ea typeface="+mn-ea"/>
                <a:cs typeface="Arial"/>
              </a:rPr>
              <a:t>© 2016 Juniper Networks, Inc. All rights reserved.</a:t>
            </a:r>
            <a:endParaRPr lang="en-US" sz="500" b="0" i="0" dirty="0">
              <a:solidFill>
                <a:schemeClr val="bg1">
                  <a:lumMod val="75000"/>
                  <a:alpha val="50000"/>
                </a:schemeClr>
              </a:solidFill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441325" y="4936068"/>
            <a:ext cx="2572808" cy="143827"/>
          </a:xfrm>
          <a:prstGeom prst="rect">
            <a:avLst/>
          </a:prstGeom>
          <a:noFill/>
        </p:spPr>
        <p:txBody>
          <a:bodyPr wrap="none" lIns="57139" tIns="0" rIns="57139" bIns="0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marL="0" marR="0" indent="0" algn="l" defTabSz="342863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1" dirty="0" smtClean="0">
                <a:solidFill>
                  <a:schemeClr val="accent3">
                    <a:lumMod val="40000"/>
                    <a:lumOff val="60000"/>
                    <a:alpha val="50000"/>
                  </a:schemeClr>
                </a:solidFill>
                <a:latin typeface="Arial"/>
                <a:cs typeface="Arial"/>
              </a:rPr>
              <a:t>JUNIPER NETWORKS CONFIDENTIAL</a:t>
            </a:r>
            <a:endParaRPr lang="en-US" sz="500" b="0" dirty="0">
              <a:solidFill>
                <a:schemeClr val="accent3">
                  <a:lumMod val="40000"/>
                  <a:lumOff val="60000"/>
                  <a:alpha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13" name="Picture 12" descr="juniper_rgb_black_1800x600.png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3008" y="4906432"/>
            <a:ext cx="584200" cy="194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339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junos_platform copy.png"/>
          <p:cNvPicPr>
            <a:picLocks noChangeAspect="1"/>
          </p:cNvPicPr>
          <p:nvPr userDrawn="1"/>
        </p:nvPicPr>
        <p:blipFill rotWithShape="1">
          <a:blip r:embed="rId2" cstate="screen">
            <a:alphaModFix amt="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228"/>
          <a:stretch/>
        </p:blipFill>
        <p:spPr>
          <a:xfrm flipH="1">
            <a:off x="3551766" y="-16934"/>
            <a:ext cx="5592233" cy="5172891"/>
          </a:xfrm>
          <a:prstGeom prst="rect">
            <a:avLst/>
          </a:prstGeom>
        </p:spPr>
      </p:pic>
      <p:pic>
        <p:nvPicPr>
          <p:cNvPr id="12" name="Picture 11" descr="junos_platform.png"/>
          <p:cNvPicPr>
            <a:picLocks noChangeAspect="1"/>
          </p:cNvPicPr>
          <p:nvPr userDrawn="1"/>
        </p:nvPicPr>
        <p:blipFill rotWithShape="1">
          <a:blip r:embed="rId3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524" r="8080" b="52874"/>
          <a:stretch/>
        </p:blipFill>
        <p:spPr>
          <a:xfrm>
            <a:off x="7200901" y="4076703"/>
            <a:ext cx="1943099" cy="1066799"/>
          </a:xfrm>
          <a:prstGeom prst="rect">
            <a:avLst/>
          </a:prstGeom>
        </p:spPr>
      </p:pic>
      <p:sp>
        <p:nvSpPr>
          <p:cNvPr id="16" name="Rectangle 26"/>
          <p:cNvSpPr>
            <a:spLocks noChangeArrowheads="1"/>
          </p:cNvSpPr>
          <p:nvPr userDrawn="1"/>
        </p:nvSpPr>
        <p:spPr bwMode="black">
          <a:xfrm>
            <a:off x="8628732" y="4927600"/>
            <a:ext cx="515268" cy="149226"/>
          </a:xfrm>
          <a:custGeom>
            <a:avLst/>
            <a:gdLst>
              <a:gd name="connsiteX0" fmla="*/ 0 w 400050"/>
              <a:gd name="connsiteY0" fmla="*/ 0 h 133350"/>
              <a:gd name="connsiteX1" fmla="*/ 400050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00050"/>
              <a:gd name="connsiteY0" fmla="*/ 3175 h 136525"/>
              <a:gd name="connsiteX1" fmla="*/ 377825 w 400050"/>
              <a:gd name="connsiteY1" fmla="*/ 0 h 136525"/>
              <a:gd name="connsiteX2" fmla="*/ 400050 w 400050"/>
              <a:gd name="connsiteY2" fmla="*/ 136525 h 136525"/>
              <a:gd name="connsiteX3" fmla="*/ 0 w 400050"/>
              <a:gd name="connsiteY3" fmla="*/ 136525 h 136525"/>
              <a:gd name="connsiteX4" fmla="*/ 0 w 400050"/>
              <a:gd name="connsiteY4" fmla="*/ 3175 h 136525"/>
              <a:gd name="connsiteX0" fmla="*/ 0 w 400050"/>
              <a:gd name="connsiteY0" fmla="*/ 0 h 133350"/>
              <a:gd name="connsiteX1" fmla="*/ 368663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39561"/>
              <a:gd name="connsiteY0" fmla="*/ 0 h 133350"/>
              <a:gd name="connsiteX1" fmla="*/ 408174 w 439561"/>
              <a:gd name="connsiteY1" fmla="*/ 0 h 133350"/>
              <a:gd name="connsiteX2" fmla="*/ 439561 w 439561"/>
              <a:gd name="connsiteY2" fmla="*/ 133350 h 133350"/>
              <a:gd name="connsiteX3" fmla="*/ 39511 w 439561"/>
              <a:gd name="connsiteY3" fmla="*/ 133350 h 133350"/>
              <a:gd name="connsiteX4" fmla="*/ 0 w 439561"/>
              <a:gd name="connsiteY4" fmla="*/ 0 h 133350"/>
              <a:gd name="connsiteX0" fmla="*/ 0 w 445215"/>
              <a:gd name="connsiteY0" fmla="*/ 0 h 133350"/>
              <a:gd name="connsiteX1" fmla="*/ 445215 w 445215"/>
              <a:gd name="connsiteY1" fmla="*/ 0 h 133350"/>
              <a:gd name="connsiteX2" fmla="*/ 439561 w 445215"/>
              <a:gd name="connsiteY2" fmla="*/ 133350 h 133350"/>
              <a:gd name="connsiteX3" fmla="*/ 39511 w 445215"/>
              <a:gd name="connsiteY3" fmla="*/ 133350 h 133350"/>
              <a:gd name="connsiteX4" fmla="*/ 0 w 445215"/>
              <a:gd name="connsiteY4" fmla="*/ 0 h 133350"/>
              <a:gd name="connsiteX0" fmla="*/ 0 w 440276"/>
              <a:gd name="connsiteY0" fmla="*/ 0 h 133350"/>
              <a:gd name="connsiteX1" fmla="*/ 440276 w 440276"/>
              <a:gd name="connsiteY1" fmla="*/ 2899 h 133350"/>
              <a:gd name="connsiteX2" fmla="*/ 439561 w 440276"/>
              <a:gd name="connsiteY2" fmla="*/ 133350 h 133350"/>
              <a:gd name="connsiteX3" fmla="*/ 39511 w 440276"/>
              <a:gd name="connsiteY3" fmla="*/ 133350 h 133350"/>
              <a:gd name="connsiteX4" fmla="*/ 0 w 440276"/>
              <a:gd name="connsiteY4" fmla="*/ 0 h 133350"/>
              <a:gd name="connsiteX0" fmla="*/ 24695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24695 w 400765"/>
              <a:gd name="connsiteY4" fmla="*/ 0 h 130451"/>
              <a:gd name="connsiteX0" fmla="*/ 34573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34573 w 400765"/>
              <a:gd name="connsiteY4" fmla="*/ 0 h 130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0765" h="130451">
                <a:moveTo>
                  <a:pt x="34573" y="0"/>
                </a:moveTo>
                <a:lnTo>
                  <a:pt x="400765" y="0"/>
                </a:lnTo>
                <a:cubicBezTo>
                  <a:pt x="400527" y="43484"/>
                  <a:pt x="400288" y="86967"/>
                  <a:pt x="400050" y="130451"/>
                </a:cubicBezTo>
                <a:lnTo>
                  <a:pt x="0" y="130451"/>
                </a:lnTo>
                <a:lnTo>
                  <a:pt x="34573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extLst/>
        </p:spPr>
        <p:txBody>
          <a:bodyPr wrap="square" lIns="0" tIns="45711" rIns="91436" bIns="45711" rtlCol="0" anchor="ctr" anchorCtr="0">
            <a:noAutofit/>
          </a:bodyPr>
          <a:lstStyle/>
          <a:p>
            <a:pPr lvl="0" algn="ctr"/>
            <a:r>
              <a:rPr lang="en-US" sz="500" b="0" dirty="0" smtClean="0">
                <a:solidFill>
                  <a:srgbClr val="D4EAF4">
                    <a:alpha val="50000"/>
                  </a:srgbClr>
                </a:solidFill>
                <a:latin typeface="Arial"/>
                <a:cs typeface="Arial"/>
              </a:rPr>
              <a:t> </a:t>
            </a:r>
            <a:endParaRPr lang="en-US" sz="500" b="0" dirty="0">
              <a:solidFill>
                <a:srgbClr val="D4EAF4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455085" y="3"/>
            <a:ext cx="8223250" cy="1015079"/>
          </a:xfrm>
          <a:prstGeom prst="rect">
            <a:avLst/>
          </a:prstGeom>
        </p:spPr>
        <p:txBody>
          <a:bodyPr wrap="square" lIns="57148" tIns="0" rIns="0" bIns="0" anchor="b" anchorCtr="0">
            <a:noAutofit/>
          </a:bodyPr>
          <a:lstStyle>
            <a:lvl1pPr>
              <a:lnSpc>
                <a:spcPct val="90000"/>
              </a:lnSpc>
              <a:spcBef>
                <a:spcPts val="250"/>
              </a:spcBef>
              <a:defRPr lang="en-US" sz="2800" b="0" spc="-38" baseline="0">
                <a:solidFill>
                  <a:schemeClr val="tx1"/>
                </a:solidFill>
                <a:ea typeface="+mn-ea"/>
              </a:defRPr>
            </a:lvl1pPr>
          </a:lstStyle>
          <a:p>
            <a:pPr marL="0" lvl="0" defTabSz="685586">
              <a:lnSpc>
                <a:spcPct val="80000"/>
              </a:lnSpc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4" name="Content Placeholder 5"/>
          <p:cNvSpPr>
            <a:spLocks noGrp="1"/>
          </p:cNvSpPr>
          <p:nvPr>
            <p:ph sz="quarter" idx="11"/>
          </p:nvPr>
        </p:nvSpPr>
        <p:spPr>
          <a:xfrm>
            <a:off x="455085" y="1072589"/>
            <a:ext cx="8223250" cy="370284"/>
          </a:xfrm>
          <a:prstGeom prst="rect">
            <a:avLst/>
          </a:prstGeom>
        </p:spPr>
        <p:txBody>
          <a:bodyPr lIns="68676" tIns="34337" rIns="68676" bIns="34337"/>
          <a:lstStyle>
            <a:lvl1pPr marL="0" indent="0">
              <a:lnSpc>
                <a:spcPct val="95000"/>
              </a:lnSpc>
              <a:spcBef>
                <a:spcPts val="250"/>
              </a:spcBef>
              <a:buNone/>
              <a:defRPr sz="2000" cap="none" spc="-38" baseline="0">
                <a:solidFill>
                  <a:schemeClr val="accent2"/>
                </a:solidFill>
              </a:defRPr>
            </a:lvl1pPr>
            <a:lvl2pPr marL="342863" indent="0">
              <a:buNone/>
              <a:defRPr sz="2100">
                <a:solidFill>
                  <a:schemeClr val="tx1"/>
                </a:solidFill>
              </a:defRPr>
            </a:lvl2pPr>
            <a:lvl3pPr marL="685723" indent="0">
              <a:buNone/>
              <a:defRPr sz="1500">
                <a:solidFill>
                  <a:schemeClr val="tx1"/>
                </a:solidFill>
              </a:defRPr>
            </a:lvl3pPr>
            <a:lvl4pPr marL="1028582" indent="0">
              <a:buNone/>
              <a:defRPr sz="1400">
                <a:solidFill>
                  <a:schemeClr val="tx1"/>
                </a:solidFill>
              </a:defRPr>
            </a:lvl4pPr>
            <a:lvl5pPr marL="1371443" indent="0">
              <a:buNone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Rectangle 4"/>
          <p:cNvSpPr/>
          <p:nvPr userDrawn="1"/>
        </p:nvSpPr>
        <p:spPr>
          <a:xfrm flipH="1">
            <a:off x="0" y="4929717"/>
            <a:ext cx="7904692" cy="146050"/>
          </a:xfrm>
          <a:custGeom>
            <a:avLst/>
            <a:gdLst>
              <a:gd name="connsiteX0" fmla="*/ 0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0 w 8102600"/>
              <a:gd name="connsiteY4" fmla="*/ 0 h 146050"/>
              <a:gd name="connsiteX0" fmla="*/ 296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29634 w 8102600"/>
              <a:gd name="connsiteY4" fmla="*/ 0 h 146050"/>
              <a:gd name="connsiteX0" fmla="*/ 423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42334 w 8102600"/>
              <a:gd name="connsiteY4" fmla="*/ 0 h 14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02600" h="146050">
                <a:moveTo>
                  <a:pt x="42334" y="0"/>
                </a:moveTo>
                <a:lnTo>
                  <a:pt x="8102600" y="0"/>
                </a:lnTo>
                <a:lnTo>
                  <a:pt x="8102600" y="146050"/>
                </a:lnTo>
                <a:lnTo>
                  <a:pt x="0" y="146050"/>
                </a:lnTo>
                <a:lnTo>
                  <a:pt x="42334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45711" rIns="91421" bIns="45711" rtlCol="0" anchor="ctr"/>
          <a:lstStyle/>
          <a:p>
            <a:pPr algn="l"/>
            <a:fld id="{5266C0E3-FCB2-4D10-9980-6DFC0D8FABCB}" type="slidenum">
              <a:rPr lang="en-US" sz="500" b="0" smtClean="0">
                <a:solidFill>
                  <a:srgbClr val="BFBFBF">
                    <a:alpha val="50000"/>
                  </a:srgbClr>
                </a:solidFill>
                <a:latin typeface="Arial"/>
                <a:cs typeface="Arial"/>
              </a:rPr>
              <a:pPr algn="l"/>
              <a:t>‹#›</a:t>
            </a:fld>
            <a:endParaRPr lang="en-US" sz="500" dirty="0">
              <a:solidFill>
                <a:srgbClr val="BFBFBF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21" name="TextBox 20"/>
          <p:cNvSpPr txBox="1"/>
          <p:nvPr userDrawn="1"/>
        </p:nvSpPr>
        <p:spPr>
          <a:xfrm>
            <a:off x="6343649" y="4931832"/>
            <a:ext cx="1499121" cy="156634"/>
          </a:xfrm>
          <a:prstGeom prst="rect">
            <a:avLst/>
          </a:prstGeom>
          <a:noFill/>
        </p:spPr>
        <p:txBody>
          <a:bodyPr wrap="none" lIns="91421" tIns="45711" rIns="91421" bIns="45711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algn="r"/>
            <a:r>
              <a:rPr lang="en-US" sz="500" b="0" i="0" kern="1200" dirty="0" smtClean="0">
                <a:solidFill>
                  <a:schemeClr val="bg1">
                    <a:lumMod val="75000"/>
                    <a:alpha val="50000"/>
                  </a:schemeClr>
                </a:solidFill>
                <a:latin typeface="Arial"/>
                <a:ea typeface="+mn-ea"/>
                <a:cs typeface="Arial"/>
              </a:rPr>
              <a:t>© 2016 Juniper Networks, Inc. All rights reserved.</a:t>
            </a:r>
            <a:endParaRPr lang="en-US" sz="500" b="0" i="0" dirty="0">
              <a:solidFill>
                <a:schemeClr val="bg1">
                  <a:lumMod val="75000"/>
                  <a:alpha val="50000"/>
                </a:schemeClr>
              </a:solidFill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441325" y="4936068"/>
            <a:ext cx="2572808" cy="143827"/>
          </a:xfrm>
          <a:prstGeom prst="rect">
            <a:avLst/>
          </a:prstGeom>
          <a:noFill/>
        </p:spPr>
        <p:txBody>
          <a:bodyPr wrap="none" lIns="57139" tIns="0" rIns="57139" bIns="0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marL="0" marR="0" indent="0" algn="l" defTabSz="342863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1" dirty="0" smtClean="0">
                <a:solidFill>
                  <a:schemeClr val="accent3">
                    <a:lumMod val="40000"/>
                    <a:lumOff val="60000"/>
                    <a:alpha val="50000"/>
                  </a:schemeClr>
                </a:solidFill>
                <a:latin typeface="Arial"/>
                <a:cs typeface="Arial"/>
              </a:rPr>
              <a:t>JUNIPER NETWORKS CONFIDENTIAL</a:t>
            </a:r>
            <a:endParaRPr lang="en-US" sz="500" b="0" dirty="0">
              <a:solidFill>
                <a:schemeClr val="accent3">
                  <a:lumMod val="40000"/>
                  <a:lumOff val="60000"/>
                  <a:alpha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15" name="Picture 14" descr="juniper_rgb_black_1800x600.png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3008" y="4906432"/>
            <a:ext cx="584200" cy="194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823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junos_platform copy.png"/>
          <p:cNvPicPr>
            <a:picLocks noChangeAspect="1"/>
          </p:cNvPicPr>
          <p:nvPr userDrawn="1"/>
        </p:nvPicPr>
        <p:blipFill rotWithShape="1">
          <a:blip r:embed="rId2" cstate="screen">
            <a:alphaModFix amt="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228"/>
          <a:stretch/>
        </p:blipFill>
        <p:spPr>
          <a:xfrm flipH="1">
            <a:off x="3551766" y="-16934"/>
            <a:ext cx="5592233" cy="5172891"/>
          </a:xfrm>
          <a:prstGeom prst="rect">
            <a:avLst/>
          </a:prstGeom>
        </p:spPr>
      </p:pic>
      <p:pic>
        <p:nvPicPr>
          <p:cNvPr id="12" name="Picture 11" descr="junos_platform.png"/>
          <p:cNvPicPr>
            <a:picLocks noChangeAspect="1"/>
          </p:cNvPicPr>
          <p:nvPr userDrawn="1"/>
        </p:nvPicPr>
        <p:blipFill rotWithShape="1">
          <a:blip r:embed="rId3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524" r="8080" b="52874"/>
          <a:stretch/>
        </p:blipFill>
        <p:spPr>
          <a:xfrm>
            <a:off x="7200901" y="4076703"/>
            <a:ext cx="1943099" cy="1066799"/>
          </a:xfrm>
          <a:prstGeom prst="rect">
            <a:avLst/>
          </a:prstGeom>
        </p:spPr>
      </p:pic>
      <p:sp>
        <p:nvSpPr>
          <p:cNvPr id="14" name="Rectangle 26"/>
          <p:cNvSpPr>
            <a:spLocks noChangeArrowheads="1"/>
          </p:cNvSpPr>
          <p:nvPr userDrawn="1"/>
        </p:nvSpPr>
        <p:spPr bwMode="black">
          <a:xfrm>
            <a:off x="8628732" y="4927600"/>
            <a:ext cx="515268" cy="149226"/>
          </a:xfrm>
          <a:custGeom>
            <a:avLst/>
            <a:gdLst>
              <a:gd name="connsiteX0" fmla="*/ 0 w 400050"/>
              <a:gd name="connsiteY0" fmla="*/ 0 h 133350"/>
              <a:gd name="connsiteX1" fmla="*/ 400050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00050"/>
              <a:gd name="connsiteY0" fmla="*/ 3175 h 136525"/>
              <a:gd name="connsiteX1" fmla="*/ 377825 w 400050"/>
              <a:gd name="connsiteY1" fmla="*/ 0 h 136525"/>
              <a:gd name="connsiteX2" fmla="*/ 400050 w 400050"/>
              <a:gd name="connsiteY2" fmla="*/ 136525 h 136525"/>
              <a:gd name="connsiteX3" fmla="*/ 0 w 400050"/>
              <a:gd name="connsiteY3" fmla="*/ 136525 h 136525"/>
              <a:gd name="connsiteX4" fmla="*/ 0 w 400050"/>
              <a:gd name="connsiteY4" fmla="*/ 3175 h 136525"/>
              <a:gd name="connsiteX0" fmla="*/ 0 w 400050"/>
              <a:gd name="connsiteY0" fmla="*/ 0 h 133350"/>
              <a:gd name="connsiteX1" fmla="*/ 368663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39561"/>
              <a:gd name="connsiteY0" fmla="*/ 0 h 133350"/>
              <a:gd name="connsiteX1" fmla="*/ 408174 w 439561"/>
              <a:gd name="connsiteY1" fmla="*/ 0 h 133350"/>
              <a:gd name="connsiteX2" fmla="*/ 439561 w 439561"/>
              <a:gd name="connsiteY2" fmla="*/ 133350 h 133350"/>
              <a:gd name="connsiteX3" fmla="*/ 39511 w 439561"/>
              <a:gd name="connsiteY3" fmla="*/ 133350 h 133350"/>
              <a:gd name="connsiteX4" fmla="*/ 0 w 439561"/>
              <a:gd name="connsiteY4" fmla="*/ 0 h 133350"/>
              <a:gd name="connsiteX0" fmla="*/ 0 w 445215"/>
              <a:gd name="connsiteY0" fmla="*/ 0 h 133350"/>
              <a:gd name="connsiteX1" fmla="*/ 445215 w 445215"/>
              <a:gd name="connsiteY1" fmla="*/ 0 h 133350"/>
              <a:gd name="connsiteX2" fmla="*/ 439561 w 445215"/>
              <a:gd name="connsiteY2" fmla="*/ 133350 h 133350"/>
              <a:gd name="connsiteX3" fmla="*/ 39511 w 445215"/>
              <a:gd name="connsiteY3" fmla="*/ 133350 h 133350"/>
              <a:gd name="connsiteX4" fmla="*/ 0 w 445215"/>
              <a:gd name="connsiteY4" fmla="*/ 0 h 133350"/>
              <a:gd name="connsiteX0" fmla="*/ 0 w 440276"/>
              <a:gd name="connsiteY0" fmla="*/ 0 h 133350"/>
              <a:gd name="connsiteX1" fmla="*/ 440276 w 440276"/>
              <a:gd name="connsiteY1" fmla="*/ 2899 h 133350"/>
              <a:gd name="connsiteX2" fmla="*/ 439561 w 440276"/>
              <a:gd name="connsiteY2" fmla="*/ 133350 h 133350"/>
              <a:gd name="connsiteX3" fmla="*/ 39511 w 440276"/>
              <a:gd name="connsiteY3" fmla="*/ 133350 h 133350"/>
              <a:gd name="connsiteX4" fmla="*/ 0 w 440276"/>
              <a:gd name="connsiteY4" fmla="*/ 0 h 133350"/>
              <a:gd name="connsiteX0" fmla="*/ 24695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24695 w 400765"/>
              <a:gd name="connsiteY4" fmla="*/ 0 h 130451"/>
              <a:gd name="connsiteX0" fmla="*/ 34573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34573 w 400765"/>
              <a:gd name="connsiteY4" fmla="*/ 0 h 130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0765" h="130451">
                <a:moveTo>
                  <a:pt x="34573" y="0"/>
                </a:moveTo>
                <a:lnTo>
                  <a:pt x="400765" y="0"/>
                </a:lnTo>
                <a:cubicBezTo>
                  <a:pt x="400527" y="43484"/>
                  <a:pt x="400288" y="86967"/>
                  <a:pt x="400050" y="130451"/>
                </a:cubicBezTo>
                <a:lnTo>
                  <a:pt x="0" y="130451"/>
                </a:lnTo>
                <a:lnTo>
                  <a:pt x="34573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extLst/>
        </p:spPr>
        <p:txBody>
          <a:bodyPr wrap="square" lIns="0" tIns="45711" rIns="91436" bIns="45711" rtlCol="0" anchor="ctr" anchorCtr="0">
            <a:noAutofit/>
          </a:bodyPr>
          <a:lstStyle/>
          <a:p>
            <a:pPr lvl="0" algn="ctr"/>
            <a:r>
              <a:rPr lang="en-US" sz="500" b="0" dirty="0" smtClean="0">
                <a:solidFill>
                  <a:srgbClr val="D4EAF4">
                    <a:alpha val="50000"/>
                  </a:srgbClr>
                </a:solidFill>
                <a:latin typeface="Arial"/>
                <a:cs typeface="Arial"/>
              </a:rPr>
              <a:t> </a:t>
            </a:r>
            <a:endParaRPr lang="en-US" sz="500" b="0" dirty="0">
              <a:solidFill>
                <a:srgbClr val="D4EAF4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455085" y="3"/>
            <a:ext cx="8223250" cy="1015079"/>
          </a:xfrm>
          <a:prstGeom prst="rect">
            <a:avLst/>
          </a:prstGeom>
        </p:spPr>
        <p:txBody>
          <a:bodyPr wrap="square" lIns="57148" tIns="0" rIns="0" bIns="0" anchor="b" anchorCtr="0">
            <a:noAutofit/>
          </a:bodyPr>
          <a:lstStyle>
            <a:lvl1pPr>
              <a:lnSpc>
                <a:spcPct val="90000"/>
              </a:lnSpc>
              <a:spcBef>
                <a:spcPts val="250"/>
              </a:spcBef>
              <a:defRPr lang="en-US" sz="2800" b="0" spc="-38" baseline="0">
                <a:solidFill>
                  <a:schemeClr val="tx1"/>
                </a:solidFill>
                <a:ea typeface="+mn-ea"/>
              </a:defRPr>
            </a:lvl1pPr>
          </a:lstStyle>
          <a:p>
            <a:pPr marL="0" lvl="0" defTabSz="685586">
              <a:lnSpc>
                <a:spcPct val="80000"/>
              </a:lnSpc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8" name="Rectangle 4"/>
          <p:cNvSpPr/>
          <p:nvPr userDrawn="1"/>
        </p:nvSpPr>
        <p:spPr>
          <a:xfrm flipH="1">
            <a:off x="0" y="4929717"/>
            <a:ext cx="7904692" cy="146050"/>
          </a:xfrm>
          <a:custGeom>
            <a:avLst/>
            <a:gdLst>
              <a:gd name="connsiteX0" fmla="*/ 0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0 w 8102600"/>
              <a:gd name="connsiteY4" fmla="*/ 0 h 146050"/>
              <a:gd name="connsiteX0" fmla="*/ 296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29634 w 8102600"/>
              <a:gd name="connsiteY4" fmla="*/ 0 h 146050"/>
              <a:gd name="connsiteX0" fmla="*/ 423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42334 w 8102600"/>
              <a:gd name="connsiteY4" fmla="*/ 0 h 14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02600" h="146050">
                <a:moveTo>
                  <a:pt x="42334" y="0"/>
                </a:moveTo>
                <a:lnTo>
                  <a:pt x="8102600" y="0"/>
                </a:lnTo>
                <a:lnTo>
                  <a:pt x="8102600" y="146050"/>
                </a:lnTo>
                <a:lnTo>
                  <a:pt x="0" y="146050"/>
                </a:lnTo>
                <a:lnTo>
                  <a:pt x="42334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45711" rIns="91421" bIns="45711" rtlCol="0" anchor="ctr"/>
          <a:lstStyle/>
          <a:p>
            <a:pPr algn="l"/>
            <a:fld id="{5266C0E3-FCB2-4D10-9980-6DFC0D8FABCB}" type="slidenum">
              <a:rPr lang="en-US" sz="500" b="0" smtClean="0">
                <a:solidFill>
                  <a:srgbClr val="BFBFBF">
                    <a:alpha val="50000"/>
                  </a:srgbClr>
                </a:solidFill>
                <a:latin typeface="Arial"/>
                <a:cs typeface="Arial"/>
              </a:rPr>
              <a:pPr algn="l"/>
              <a:t>‹#›</a:t>
            </a:fld>
            <a:endParaRPr lang="en-US" sz="500" dirty="0">
              <a:solidFill>
                <a:srgbClr val="BFBFBF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19" name="TextBox 18"/>
          <p:cNvSpPr txBox="1"/>
          <p:nvPr userDrawn="1"/>
        </p:nvSpPr>
        <p:spPr>
          <a:xfrm>
            <a:off x="6343649" y="4931832"/>
            <a:ext cx="1499121" cy="156634"/>
          </a:xfrm>
          <a:prstGeom prst="rect">
            <a:avLst/>
          </a:prstGeom>
          <a:noFill/>
        </p:spPr>
        <p:txBody>
          <a:bodyPr wrap="none" lIns="91421" tIns="45711" rIns="91421" bIns="45711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algn="r"/>
            <a:r>
              <a:rPr lang="en-US" sz="500" b="0" i="0" kern="1200" dirty="0" smtClean="0">
                <a:solidFill>
                  <a:schemeClr val="bg1">
                    <a:lumMod val="75000"/>
                    <a:alpha val="50000"/>
                  </a:schemeClr>
                </a:solidFill>
                <a:latin typeface="Arial"/>
                <a:ea typeface="+mn-ea"/>
                <a:cs typeface="Arial"/>
              </a:rPr>
              <a:t>© 2016 Juniper Networks, Inc. All rights reserved.</a:t>
            </a:r>
            <a:endParaRPr lang="en-US" sz="500" b="0" i="0" dirty="0">
              <a:solidFill>
                <a:schemeClr val="bg1">
                  <a:lumMod val="75000"/>
                  <a:alpha val="50000"/>
                </a:schemeClr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441325" y="4936068"/>
            <a:ext cx="2572808" cy="143827"/>
          </a:xfrm>
          <a:prstGeom prst="rect">
            <a:avLst/>
          </a:prstGeom>
          <a:noFill/>
        </p:spPr>
        <p:txBody>
          <a:bodyPr wrap="none" lIns="57139" tIns="0" rIns="57139" bIns="0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marL="0" marR="0" indent="0" algn="l" defTabSz="342863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1" dirty="0" smtClean="0">
                <a:solidFill>
                  <a:schemeClr val="accent3">
                    <a:lumMod val="40000"/>
                    <a:lumOff val="60000"/>
                    <a:alpha val="50000"/>
                  </a:schemeClr>
                </a:solidFill>
                <a:latin typeface="Arial"/>
                <a:cs typeface="Arial"/>
              </a:rPr>
              <a:t>JUNIPER NETWORKS CONFIDENTIAL</a:t>
            </a:r>
            <a:endParaRPr lang="en-US" sz="500" b="0" dirty="0">
              <a:solidFill>
                <a:schemeClr val="accent3">
                  <a:lumMod val="40000"/>
                  <a:lumOff val="60000"/>
                  <a:alpha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13" name="Picture 12" descr="juniper_rgb_black_1800x600.png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3008" y="4906432"/>
            <a:ext cx="584200" cy="194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871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Title w Content, Left 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junos_platform copy.png"/>
          <p:cNvPicPr>
            <a:picLocks noChangeAspect="1"/>
          </p:cNvPicPr>
          <p:nvPr userDrawn="1"/>
        </p:nvPicPr>
        <p:blipFill rotWithShape="1">
          <a:blip r:embed="rId2" cstate="screen">
            <a:alphaModFix amt="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228"/>
          <a:stretch/>
        </p:blipFill>
        <p:spPr>
          <a:xfrm flipH="1">
            <a:off x="3551766" y="-16934"/>
            <a:ext cx="5592233" cy="5172891"/>
          </a:xfrm>
          <a:prstGeom prst="rect">
            <a:avLst/>
          </a:prstGeom>
        </p:spPr>
      </p:pic>
      <p:pic>
        <p:nvPicPr>
          <p:cNvPr id="18" name="Picture 17" descr="junos_platform.png"/>
          <p:cNvPicPr>
            <a:picLocks noChangeAspect="1"/>
          </p:cNvPicPr>
          <p:nvPr userDrawn="1"/>
        </p:nvPicPr>
        <p:blipFill rotWithShape="1">
          <a:blip r:embed="rId3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524" r="8080" b="52874"/>
          <a:stretch/>
        </p:blipFill>
        <p:spPr>
          <a:xfrm>
            <a:off x="7200901" y="4076703"/>
            <a:ext cx="1943099" cy="1066799"/>
          </a:xfrm>
          <a:prstGeom prst="rect">
            <a:avLst/>
          </a:prstGeom>
        </p:spPr>
      </p:pic>
      <p:sp>
        <p:nvSpPr>
          <p:cNvPr id="20" name="Rectangle 26"/>
          <p:cNvSpPr>
            <a:spLocks noChangeArrowheads="1"/>
          </p:cNvSpPr>
          <p:nvPr userDrawn="1"/>
        </p:nvSpPr>
        <p:spPr bwMode="black">
          <a:xfrm>
            <a:off x="8628732" y="4927600"/>
            <a:ext cx="515268" cy="149226"/>
          </a:xfrm>
          <a:custGeom>
            <a:avLst/>
            <a:gdLst>
              <a:gd name="connsiteX0" fmla="*/ 0 w 400050"/>
              <a:gd name="connsiteY0" fmla="*/ 0 h 133350"/>
              <a:gd name="connsiteX1" fmla="*/ 400050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00050"/>
              <a:gd name="connsiteY0" fmla="*/ 3175 h 136525"/>
              <a:gd name="connsiteX1" fmla="*/ 377825 w 400050"/>
              <a:gd name="connsiteY1" fmla="*/ 0 h 136525"/>
              <a:gd name="connsiteX2" fmla="*/ 400050 w 400050"/>
              <a:gd name="connsiteY2" fmla="*/ 136525 h 136525"/>
              <a:gd name="connsiteX3" fmla="*/ 0 w 400050"/>
              <a:gd name="connsiteY3" fmla="*/ 136525 h 136525"/>
              <a:gd name="connsiteX4" fmla="*/ 0 w 400050"/>
              <a:gd name="connsiteY4" fmla="*/ 3175 h 136525"/>
              <a:gd name="connsiteX0" fmla="*/ 0 w 400050"/>
              <a:gd name="connsiteY0" fmla="*/ 0 h 133350"/>
              <a:gd name="connsiteX1" fmla="*/ 368663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39561"/>
              <a:gd name="connsiteY0" fmla="*/ 0 h 133350"/>
              <a:gd name="connsiteX1" fmla="*/ 408174 w 439561"/>
              <a:gd name="connsiteY1" fmla="*/ 0 h 133350"/>
              <a:gd name="connsiteX2" fmla="*/ 439561 w 439561"/>
              <a:gd name="connsiteY2" fmla="*/ 133350 h 133350"/>
              <a:gd name="connsiteX3" fmla="*/ 39511 w 439561"/>
              <a:gd name="connsiteY3" fmla="*/ 133350 h 133350"/>
              <a:gd name="connsiteX4" fmla="*/ 0 w 439561"/>
              <a:gd name="connsiteY4" fmla="*/ 0 h 133350"/>
              <a:gd name="connsiteX0" fmla="*/ 0 w 445215"/>
              <a:gd name="connsiteY0" fmla="*/ 0 h 133350"/>
              <a:gd name="connsiteX1" fmla="*/ 445215 w 445215"/>
              <a:gd name="connsiteY1" fmla="*/ 0 h 133350"/>
              <a:gd name="connsiteX2" fmla="*/ 439561 w 445215"/>
              <a:gd name="connsiteY2" fmla="*/ 133350 h 133350"/>
              <a:gd name="connsiteX3" fmla="*/ 39511 w 445215"/>
              <a:gd name="connsiteY3" fmla="*/ 133350 h 133350"/>
              <a:gd name="connsiteX4" fmla="*/ 0 w 445215"/>
              <a:gd name="connsiteY4" fmla="*/ 0 h 133350"/>
              <a:gd name="connsiteX0" fmla="*/ 0 w 440276"/>
              <a:gd name="connsiteY0" fmla="*/ 0 h 133350"/>
              <a:gd name="connsiteX1" fmla="*/ 440276 w 440276"/>
              <a:gd name="connsiteY1" fmla="*/ 2899 h 133350"/>
              <a:gd name="connsiteX2" fmla="*/ 439561 w 440276"/>
              <a:gd name="connsiteY2" fmla="*/ 133350 h 133350"/>
              <a:gd name="connsiteX3" fmla="*/ 39511 w 440276"/>
              <a:gd name="connsiteY3" fmla="*/ 133350 h 133350"/>
              <a:gd name="connsiteX4" fmla="*/ 0 w 440276"/>
              <a:gd name="connsiteY4" fmla="*/ 0 h 133350"/>
              <a:gd name="connsiteX0" fmla="*/ 24695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24695 w 400765"/>
              <a:gd name="connsiteY4" fmla="*/ 0 h 130451"/>
              <a:gd name="connsiteX0" fmla="*/ 34573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34573 w 400765"/>
              <a:gd name="connsiteY4" fmla="*/ 0 h 130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0765" h="130451">
                <a:moveTo>
                  <a:pt x="34573" y="0"/>
                </a:moveTo>
                <a:lnTo>
                  <a:pt x="400765" y="0"/>
                </a:lnTo>
                <a:cubicBezTo>
                  <a:pt x="400527" y="43484"/>
                  <a:pt x="400288" y="86967"/>
                  <a:pt x="400050" y="130451"/>
                </a:cubicBezTo>
                <a:lnTo>
                  <a:pt x="0" y="130451"/>
                </a:lnTo>
                <a:lnTo>
                  <a:pt x="34573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extLst/>
        </p:spPr>
        <p:txBody>
          <a:bodyPr wrap="square" lIns="0" tIns="45711" rIns="91436" bIns="45711" rtlCol="0" anchor="ctr" anchorCtr="0">
            <a:noAutofit/>
          </a:bodyPr>
          <a:lstStyle/>
          <a:p>
            <a:pPr lvl="0" algn="ctr"/>
            <a:r>
              <a:rPr lang="en-US" sz="500" b="0" dirty="0" smtClean="0">
                <a:solidFill>
                  <a:srgbClr val="D4EAF4">
                    <a:alpha val="50000"/>
                  </a:srgbClr>
                </a:solidFill>
                <a:latin typeface="Arial"/>
                <a:cs typeface="Arial"/>
              </a:rPr>
              <a:t> </a:t>
            </a:r>
            <a:endParaRPr lang="en-US" sz="500" b="0" dirty="0">
              <a:solidFill>
                <a:srgbClr val="D4EAF4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4" y="0"/>
            <a:ext cx="3079748" cy="5143500"/>
          </a:xfrm>
          <a:prstGeom prst="rect">
            <a:avLst/>
          </a:prstGeom>
        </p:spPr>
        <p:txBody>
          <a:bodyPr lIns="68676" tIns="34337" rIns="68676" bIns="34337" anchor="ctr" anchorCtr="0"/>
          <a:lstStyle>
            <a:lvl1pPr marL="0" indent="0" algn="ctr"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3376085" y="1714502"/>
            <a:ext cx="5304045" cy="2962423"/>
          </a:xfrm>
          <a:prstGeom prst="rect">
            <a:avLst/>
          </a:prstGeom>
        </p:spPr>
        <p:txBody>
          <a:bodyPr lIns="57139" tIns="28571" rIns="57139" bIns="28571"/>
          <a:lstStyle>
            <a:lvl1pPr marL="285736" indent="-285736">
              <a:lnSpc>
                <a:spcPct val="95000"/>
              </a:lnSpc>
              <a:spcBef>
                <a:spcPts val="563"/>
              </a:spcBef>
              <a:buClr>
                <a:schemeClr val="tx1"/>
              </a:buClr>
              <a:buFont typeface="Arial"/>
              <a:buChar char="•"/>
              <a:defRPr sz="2000" b="0">
                <a:solidFill>
                  <a:schemeClr val="accent2"/>
                </a:solidFill>
              </a:defRPr>
            </a:lvl1pPr>
            <a:lvl2pPr marL="557150" indent="-214289"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accent2"/>
                </a:solidFill>
              </a:defRPr>
            </a:lvl2pPr>
            <a:lvl3pPr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defRPr sz="1500">
                <a:solidFill>
                  <a:schemeClr val="accent2"/>
                </a:solidFill>
              </a:defRPr>
            </a:lvl3pPr>
            <a:lvl4pPr marL="1200013" indent="-171432"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300">
                <a:solidFill>
                  <a:schemeClr val="accent2"/>
                </a:solidFill>
              </a:defRPr>
            </a:lvl4pPr>
            <a:lvl5pPr>
              <a:defRPr>
                <a:solidFill>
                  <a:srgbClr val="292929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6" name="Content Placeholder 5"/>
          <p:cNvSpPr>
            <a:spLocks noGrp="1"/>
          </p:cNvSpPr>
          <p:nvPr>
            <p:ph sz="quarter" idx="11"/>
          </p:nvPr>
        </p:nvSpPr>
        <p:spPr>
          <a:xfrm>
            <a:off x="3378382" y="1072589"/>
            <a:ext cx="5299952" cy="370284"/>
          </a:xfrm>
          <a:prstGeom prst="rect">
            <a:avLst/>
          </a:prstGeom>
        </p:spPr>
        <p:txBody>
          <a:bodyPr lIns="68676" tIns="34337" rIns="68676" bIns="34337"/>
          <a:lstStyle>
            <a:lvl1pPr marL="0" indent="0">
              <a:lnSpc>
                <a:spcPct val="95000"/>
              </a:lnSpc>
              <a:spcBef>
                <a:spcPts val="250"/>
              </a:spcBef>
              <a:buNone/>
              <a:defRPr sz="2000" cap="none" spc="-38" baseline="0">
                <a:solidFill>
                  <a:schemeClr val="accent2"/>
                </a:solidFill>
              </a:defRPr>
            </a:lvl1pPr>
            <a:lvl2pPr marL="342863" indent="0">
              <a:buNone/>
              <a:defRPr sz="2100">
                <a:solidFill>
                  <a:schemeClr val="tx1"/>
                </a:solidFill>
              </a:defRPr>
            </a:lvl2pPr>
            <a:lvl3pPr marL="685723" indent="0">
              <a:buNone/>
              <a:defRPr sz="1500">
                <a:solidFill>
                  <a:schemeClr val="tx1"/>
                </a:solidFill>
              </a:defRPr>
            </a:lvl3pPr>
            <a:lvl4pPr marL="1028582" indent="0">
              <a:buNone/>
              <a:defRPr sz="1400">
                <a:solidFill>
                  <a:schemeClr val="tx1"/>
                </a:solidFill>
              </a:defRPr>
            </a:lvl4pPr>
            <a:lvl5pPr marL="1371443" indent="0">
              <a:buNone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376083" y="3"/>
            <a:ext cx="4804834" cy="1015079"/>
          </a:xfrm>
          <a:prstGeom prst="rect">
            <a:avLst/>
          </a:prstGeom>
        </p:spPr>
        <p:txBody>
          <a:bodyPr wrap="square" lIns="57148" tIns="0" rIns="0" bIns="0" anchor="b" anchorCtr="0">
            <a:noAutofit/>
          </a:bodyPr>
          <a:lstStyle>
            <a:lvl1pPr>
              <a:lnSpc>
                <a:spcPct val="90000"/>
              </a:lnSpc>
              <a:spcBef>
                <a:spcPts val="250"/>
              </a:spcBef>
              <a:defRPr lang="en-US" sz="2800" b="0" spc="-38" baseline="0">
                <a:solidFill>
                  <a:schemeClr val="tx1"/>
                </a:solidFill>
                <a:ea typeface="+mn-ea"/>
              </a:defRPr>
            </a:lvl1pPr>
          </a:lstStyle>
          <a:p>
            <a:pPr marL="0" lvl="0" defTabSz="685586">
              <a:lnSpc>
                <a:spcPct val="80000"/>
              </a:lnSpc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11" name="Picture 10" descr="20th_1.png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65585" y="337556"/>
            <a:ext cx="687917" cy="392694"/>
          </a:xfrm>
          <a:prstGeom prst="rect">
            <a:avLst/>
          </a:prstGeom>
        </p:spPr>
      </p:pic>
      <p:sp>
        <p:nvSpPr>
          <p:cNvPr id="24" name="Rectangle 4"/>
          <p:cNvSpPr/>
          <p:nvPr userDrawn="1"/>
        </p:nvSpPr>
        <p:spPr>
          <a:xfrm flipH="1">
            <a:off x="0" y="4929717"/>
            <a:ext cx="7904692" cy="146050"/>
          </a:xfrm>
          <a:custGeom>
            <a:avLst/>
            <a:gdLst>
              <a:gd name="connsiteX0" fmla="*/ 0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0 w 8102600"/>
              <a:gd name="connsiteY4" fmla="*/ 0 h 146050"/>
              <a:gd name="connsiteX0" fmla="*/ 296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29634 w 8102600"/>
              <a:gd name="connsiteY4" fmla="*/ 0 h 146050"/>
              <a:gd name="connsiteX0" fmla="*/ 423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42334 w 8102600"/>
              <a:gd name="connsiteY4" fmla="*/ 0 h 14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02600" h="146050">
                <a:moveTo>
                  <a:pt x="42334" y="0"/>
                </a:moveTo>
                <a:lnTo>
                  <a:pt x="8102600" y="0"/>
                </a:lnTo>
                <a:lnTo>
                  <a:pt x="8102600" y="146050"/>
                </a:lnTo>
                <a:lnTo>
                  <a:pt x="0" y="146050"/>
                </a:lnTo>
                <a:lnTo>
                  <a:pt x="42334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45711" rIns="91421" bIns="45711" rtlCol="0" anchor="ctr"/>
          <a:lstStyle/>
          <a:p>
            <a:pPr algn="l"/>
            <a:fld id="{5266C0E3-FCB2-4D10-9980-6DFC0D8FABCB}" type="slidenum">
              <a:rPr lang="en-US" sz="500" b="0" smtClean="0">
                <a:solidFill>
                  <a:srgbClr val="BFBFBF">
                    <a:alpha val="50000"/>
                  </a:srgbClr>
                </a:solidFill>
                <a:latin typeface="Arial"/>
                <a:cs typeface="Arial"/>
              </a:rPr>
              <a:pPr algn="l"/>
              <a:t>‹#›</a:t>
            </a:fld>
            <a:endParaRPr lang="en-US" sz="500" dirty="0">
              <a:solidFill>
                <a:srgbClr val="BFBFBF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25" name="TextBox 24"/>
          <p:cNvSpPr txBox="1"/>
          <p:nvPr userDrawn="1"/>
        </p:nvSpPr>
        <p:spPr>
          <a:xfrm>
            <a:off x="6343649" y="4931832"/>
            <a:ext cx="1499121" cy="156634"/>
          </a:xfrm>
          <a:prstGeom prst="rect">
            <a:avLst/>
          </a:prstGeom>
          <a:noFill/>
        </p:spPr>
        <p:txBody>
          <a:bodyPr wrap="none" lIns="91421" tIns="45711" rIns="91421" bIns="45711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algn="r"/>
            <a:r>
              <a:rPr lang="en-US" sz="500" b="0" i="0" kern="1200" dirty="0" smtClean="0">
                <a:solidFill>
                  <a:schemeClr val="bg1">
                    <a:lumMod val="75000"/>
                    <a:alpha val="50000"/>
                  </a:schemeClr>
                </a:solidFill>
                <a:latin typeface="Arial"/>
                <a:ea typeface="+mn-ea"/>
                <a:cs typeface="Arial"/>
              </a:rPr>
              <a:t>© 2016 Juniper Networks, Inc. All rights reserved.</a:t>
            </a:r>
            <a:endParaRPr lang="en-US" sz="500" b="0" i="0" dirty="0">
              <a:solidFill>
                <a:schemeClr val="bg1">
                  <a:lumMod val="75000"/>
                  <a:alpha val="50000"/>
                </a:schemeClr>
              </a:solidFill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441325" y="4936068"/>
            <a:ext cx="2572808" cy="143827"/>
          </a:xfrm>
          <a:prstGeom prst="rect">
            <a:avLst/>
          </a:prstGeom>
          <a:noFill/>
        </p:spPr>
        <p:txBody>
          <a:bodyPr wrap="none" lIns="57139" tIns="0" rIns="57139" bIns="0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marL="0" marR="0" indent="0" algn="l" defTabSz="342863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1" dirty="0" smtClean="0">
                <a:solidFill>
                  <a:schemeClr val="accent3">
                    <a:lumMod val="40000"/>
                    <a:lumOff val="60000"/>
                    <a:alpha val="50000"/>
                  </a:schemeClr>
                </a:solidFill>
                <a:latin typeface="Arial"/>
                <a:cs typeface="Arial"/>
              </a:rPr>
              <a:t>JUNIPER NETWORKS CONFIDENTIAL</a:t>
            </a:r>
            <a:endParaRPr lang="en-US" sz="500" b="0" dirty="0">
              <a:solidFill>
                <a:schemeClr val="accent3">
                  <a:lumMod val="40000"/>
                  <a:lumOff val="60000"/>
                  <a:alpha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19" name="Picture 18" descr="juniper_rgb_black_1800x600.png"/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3008" y="4906432"/>
            <a:ext cx="584200" cy="194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871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junos_platform copy.png"/>
          <p:cNvPicPr>
            <a:picLocks noChangeAspect="1"/>
          </p:cNvPicPr>
          <p:nvPr userDrawn="1"/>
        </p:nvPicPr>
        <p:blipFill rotWithShape="1">
          <a:blip r:embed="rId2" cstate="screen">
            <a:alphaModFix amt="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228"/>
          <a:stretch/>
        </p:blipFill>
        <p:spPr>
          <a:xfrm flipH="1">
            <a:off x="3551766" y="-16934"/>
            <a:ext cx="5592233" cy="5172891"/>
          </a:xfrm>
          <a:prstGeom prst="rect">
            <a:avLst/>
          </a:prstGeom>
        </p:spPr>
      </p:pic>
      <p:pic>
        <p:nvPicPr>
          <p:cNvPr id="14" name="Picture 13" descr="junos_platform.png"/>
          <p:cNvPicPr>
            <a:picLocks noChangeAspect="1"/>
          </p:cNvPicPr>
          <p:nvPr userDrawn="1"/>
        </p:nvPicPr>
        <p:blipFill rotWithShape="1">
          <a:blip r:embed="rId3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524" r="8080" b="52874"/>
          <a:stretch/>
        </p:blipFill>
        <p:spPr>
          <a:xfrm>
            <a:off x="7200901" y="4076703"/>
            <a:ext cx="1943099" cy="1066799"/>
          </a:xfrm>
          <a:prstGeom prst="rect">
            <a:avLst/>
          </a:prstGeom>
        </p:spPr>
      </p:pic>
      <p:sp>
        <p:nvSpPr>
          <p:cNvPr id="18" name="Rectangle 26"/>
          <p:cNvSpPr>
            <a:spLocks noChangeArrowheads="1"/>
          </p:cNvSpPr>
          <p:nvPr userDrawn="1"/>
        </p:nvSpPr>
        <p:spPr bwMode="black">
          <a:xfrm>
            <a:off x="8628732" y="4927600"/>
            <a:ext cx="515268" cy="149226"/>
          </a:xfrm>
          <a:custGeom>
            <a:avLst/>
            <a:gdLst>
              <a:gd name="connsiteX0" fmla="*/ 0 w 400050"/>
              <a:gd name="connsiteY0" fmla="*/ 0 h 133350"/>
              <a:gd name="connsiteX1" fmla="*/ 400050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00050"/>
              <a:gd name="connsiteY0" fmla="*/ 3175 h 136525"/>
              <a:gd name="connsiteX1" fmla="*/ 377825 w 400050"/>
              <a:gd name="connsiteY1" fmla="*/ 0 h 136525"/>
              <a:gd name="connsiteX2" fmla="*/ 400050 w 400050"/>
              <a:gd name="connsiteY2" fmla="*/ 136525 h 136525"/>
              <a:gd name="connsiteX3" fmla="*/ 0 w 400050"/>
              <a:gd name="connsiteY3" fmla="*/ 136525 h 136525"/>
              <a:gd name="connsiteX4" fmla="*/ 0 w 400050"/>
              <a:gd name="connsiteY4" fmla="*/ 3175 h 136525"/>
              <a:gd name="connsiteX0" fmla="*/ 0 w 400050"/>
              <a:gd name="connsiteY0" fmla="*/ 0 h 133350"/>
              <a:gd name="connsiteX1" fmla="*/ 368663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39561"/>
              <a:gd name="connsiteY0" fmla="*/ 0 h 133350"/>
              <a:gd name="connsiteX1" fmla="*/ 408174 w 439561"/>
              <a:gd name="connsiteY1" fmla="*/ 0 h 133350"/>
              <a:gd name="connsiteX2" fmla="*/ 439561 w 439561"/>
              <a:gd name="connsiteY2" fmla="*/ 133350 h 133350"/>
              <a:gd name="connsiteX3" fmla="*/ 39511 w 439561"/>
              <a:gd name="connsiteY3" fmla="*/ 133350 h 133350"/>
              <a:gd name="connsiteX4" fmla="*/ 0 w 439561"/>
              <a:gd name="connsiteY4" fmla="*/ 0 h 133350"/>
              <a:gd name="connsiteX0" fmla="*/ 0 w 445215"/>
              <a:gd name="connsiteY0" fmla="*/ 0 h 133350"/>
              <a:gd name="connsiteX1" fmla="*/ 445215 w 445215"/>
              <a:gd name="connsiteY1" fmla="*/ 0 h 133350"/>
              <a:gd name="connsiteX2" fmla="*/ 439561 w 445215"/>
              <a:gd name="connsiteY2" fmla="*/ 133350 h 133350"/>
              <a:gd name="connsiteX3" fmla="*/ 39511 w 445215"/>
              <a:gd name="connsiteY3" fmla="*/ 133350 h 133350"/>
              <a:gd name="connsiteX4" fmla="*/ 0 w 445215"/>
              <a:gd name="connsiteY4" fmla="*/ 0 h 133350"/>
              <a:gd name="connsiteX0" fmla="*/ 0 w 440276"/>
              <a:gd name="connsiteY0" fmla="*/ 0 h 133350"/>
              <a:gd name="connsiteX1" fmla="*/ 440276 w 440276"/>
              <a:gd name="connsiteY1" fmla="*/ 2899 h 133350"/>
              <a:gd name="connsiteX2" fmla="*/ 439561 w 440276"/>
              <a:gd name="connsiteY2" fmla="*/ 133350 h 133350"/>
              <a:gd name="connsiteX3" fmla="*/ 39511 w 440276"/>
              <a:gd name="connsiteY3" fmla="*/ 133350 h 133350"/>
              <a:gd name="connsiteX4" fmla="*/ 0 w 440276"/>
              <a:gd name="connsiteY4" fmla="*/ 0 h 133350"/>
              <a:gd name="connsiteX0" fmla="*/ 24695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24695 w 400765"/>
              <a:gd name="connsiteY4" fmla="*/ 0 h 130451"/>
              <a:gd name="connsiteX0" fmla="*/ 34573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34573 w 400765"/>
              <a:gd name="connsiteY4" fmla="*/ 0 h 130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0765" h="130451">
                <a:moveTo>
                  <a:pt x="34573" y="0"/>
                </a:moveTo>
                <a:lnTo>
                  <a:pt x="400765" y="0"/>
                </a:lnTo>
                <a:cubicBezTo>
                  <a:pt x="400527" y="43484"/>
                  <a:pt x="400288" y="86967"/>
                  <a:pt x="400050" y="130451"/>
                </a:cubicBezTo>
                <a:lnTo>
                  <a:pt x="0" y="130451"/>
                </a:lnTo>
                <a:lnTo>
                  <a:pt x="34573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extLst/>
        </p:spPr>
        <p:txBody>
          <a:bodyPr wrap="square" lIns="0" tIns="45711" rIns="91436" bIns="45711" rtlCol="0" anchor="ctr" anchorCtr="0">
            <a:noAutofit/>
          </a:bodyPr>
          <a:lstStyle/>
          <a:p>
            <a:pPr lvl="0" algn="ctr"/>
            <a:r>
              <a:rPr lang="en-US" sz="500" b="0" dirty="0" smtClean="0">
                <a:solidFill>
                  <a:srgbClr val="D4EAF4">
                    <a:alpha val="50000"/>
                  </a:srgbClr>
                </a:solidFill>
                <a:latin typeface="Arial"/>
                <a:cs typeface="Arial"/>
              </a:rPr>
              <a:t> </a:t>
            </a:r>
            <a:endParaRPr lang="en-US" sz="500" b="0" dirty="0">
              <a:solidFill>
                <a:srgbClr val="D4EAF4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13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4" y="0"/>
            <a:ext cx="3079748" cy="5143500"/>
          </a:xfrm>
          <a:prstGeom prst="rect">
            <a:avLst/>
          </a:prstGeom>
        </p:spPr>
        <p:txBody>
          <a:bodyPr lIns="68676" tIns="34337" rIns="68676" bIns="34337" anchor="ctr" anchorCtr="0"/>
          <a:lstStyle>
            <a:lvl1pPr marL="0" indent="0" algn="ctr"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3376245" y="1282451"/>
            <a:ext cx="5303884" cy="3394473"/>
          </a:xfrm>
          <a:prstGeom prst="rect">
            <a:avLst/>
          </a:prstGeom>
        </p:spPr>
        <p:txBody>
          <a:bodyPr lIns="57139" tIns="28571" rIns="57139" bIns="28571"/>
          <a:lstStyle>
            <a:lvl1pPr marL="285736" indent="-285736">
              <a:lnSpc>
                <a:spcPct val="95000"/>
              </a:lnSpc>
              <a:spcBef>
                <a:spcPts val="563"/>
              </a:spcBef>
              <a:buClr>
                <a:schemeClr val="tx1"/>
              </a:buClr>
              <a:buFont typeface="Arial"/>
              <a:buChar char="•"/>
              <a:defRPr sz="2000" b="0">
                <a:solidFill>
                  <a:schemeClr val="accent2"/>
                </a:solidFill>
              </a:defRPr>
            </a:lvl1pPr>
            <a:lvl2pPr marL="557150" indent="-214289"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baseline="0">
                <a:solidFill>
                  <a:schemeClr val="accent2"/>
                </a:solidFill>
              </a:defRPr>
            </a:lvl2pPr>
            <a:lvl3pPr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defRPr sz="1500" baseline="0">
                <a:solidFill>
                  <a:schemeClr val="accent2"/>
                </a:solidFill>
              </a:defRPr>
            </a:lvl3pPr>
            <a:lvl4pPr marL="1200013" indent="-171432"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300" baseline="0">
                <a:solidFill>
                  <a:schemeClr val="accent2"/>
                </a:solidFill>
              </a:defRPr>
            </a:lvl4pPr>
            <a:lvl5pPr>
              <a:defRPr>
                <a:solidFill>
                  <a:srgbClr val="292929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3376084" y="3"/>
            <a:ext cx="5302250" cy="1015079"/>
          </a:xfrm>
          <a:prstGeom prst="rect">
            <a:avLst/>
          </a:prstGeom>
        </p:spPr>
        <p:txBody>
          <a:bodyPr wrap="square" lIns="57148" tIns="0" rIns="0" bIns="0" anchor="b" anchorCtr="0">
            <a:noAutofit/>
          </a:bodyPr>
          <a:lstStyle>
            <a:lvl1pPr>
              <a:lnSpc>
                <a:spcPct val="90000"/>
              </a:lnSpc>
              <a:spcBef>
                <a:spcPts val="250"/>
              </a:spcBef>
              <a:defRPr lang="en-US" sz="2800" b="0" spc="-38" baseline="0">
                <a:solidFill>
                  <a:schemeClr val="tx1"/>
                </a:solidFill>
                <a:ea typeface="+mn-ea"/>
              </a:defRPr>
            </a:lvl1pPr>
          </a:lstStyle>
          <a:p>
            <a:pPr marL="0" lvl="0" defTabSz="685586">
              <a:lnSpc>
                <a:spcPct val="80000"/>
              </a:lnSpc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2" name="Rectangle 4"/>
          <p:cNvSpPr/>
          <p:nvPr userDrawn="1"/>
        </p:nvSpPr>
        <p:spPr>
          <a:xfrm flipH="1">
            <a:off x="0" y="4929717"/>
            <a:ext cx="7904692" cy="146050"/>
          </a:xfrm>
          <a:custGeom>
            <a:avLst/>
            <a:gdLst>
              <a:gd name="connsiteX0" fmla="*/ 0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0 w 8102600"/>
              <a:gd name="connsiteY4" fmla="*/ 0 h 146050"/>
              <a:gd name="connsiteX0" fmla="*/ 296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29634 w 8102600"/>
              <a:gd name="connsiteY4" fmla="*/ 0 h 146050"/>
              <a:gd name="connsiteX0" fmla="*/ 423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42334 w 8102600"/>
              <a:gd name="connsiteY4" fmla="*/ 0 h 14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02600" h="146050">
                <a:moveTo>
                  <a:pt x="42334" y="0"/>
                </a:moveTo>
                <a:lnTo>
                  <a:pt x="8102600" y="0"/>
                </a:lnTo>
                <a:lnTo>
                  <a:pt x="8102600" y="146050"/>
                </a:lnTo>
                <a:lnTo>
                  <a:pt x="0" y="146050"/>
                </a:lnTo>
                <a:lnTo>
                  <a:pt x="42334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45711" rIns="91421" bIns="45711" rtlCol="0" anchor="ctr"/>
          <a:lstStyle/>
          <a:p>
            <a:pPr algn="l"/>
            <a:fld id="{5266C0E3-FCB2-4D10-9980-6DFC0D8FABCB}" type="slidenum">
              <a:rPr lang="en-US" sz="500" b="0" smtClean="0">
                <a:solidFill>
                  <a:srgbClr val="BFBFBF">
                    <a:alpha val="50000"/>
                  </a:srgbClr>
                </a:solidFill>
                <a:latin typeface="Arial"/>
                <a:cs typeface="Arial"/>
              </a:rPr>
              <a:pPr algn="l"/>
              <a:t>‹#›</a:t>
            </a:fld>
            <a:endParaRPr lang="en-US" sz="500" dirty="0">
              <a:solidFill>
                <a:srgbClr val="BFBFBF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23" name="TextBox 22"/>
          <p:cNvSpPr txBox="1"/>
          <p:nvPr userDrawn="1"/>
        </p:nvSpPr>
        <p:spPr>
          <a:xfrm>
            <a:off x="6343649" y="4931832"/>
            <a:ext cx="1499121" cy="156634"/>
          </a:xfrm>
          <a:prstGeom prst="rect">
            <a:avLst/>
          </a:prstGeom>
          <a:noFill/>
        </p:spPr>
        <p:txBody>
          <a:bodyPr wrap="none" lIns="91421" tIns="45711" rIns="91421" bIns="45711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algn="r"/>
            <a:r>
              <a:rPr lang="en-US" sz="500" b="0" i="0" kern="1200" dirty="0" smtClean="0">
                <a:solidFill>
                  <a:schemeClr val="bg1">
                    <a:lumMod val="75000"/>
                    <a:alpha val="50000"/>
                  </a:schemeClr>
                </a:solidFill>
                <a:latin typeface="Arial"/>
                <a:ea typeface="+mn-ea"/>
                <a:cs typeface="Arial"/>
              </a:rPr>
              <a:t>© 2016 Juniper Networks, Inc. All rights reserved.</a:t>
            </a:r>
            <a:endParaRPr lang="en-US" sz="500" b="0" i="0" dirty="0">
              <a:solidFill>
                <a:schemeClr val="bg1">
                  <a:lumMod val="75000"/>
                  <a:alpha val="50000"/>
                </a:schemeClr>
              </a:solidFill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441325" y="4936068"/>
            <a:ext cx="2572808" cy="143827"/>
          </a:xfrm>
          <a:prstGeom prst="rect">
            <a:avLst/>
          </a:prstGeom>
          <a:noFill/>
        </p:spPr>
        <p:txBody>
          <a:bodyPr wrap="none" lIns="57139" tIns="0" rIns="57139" bIns="0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marL="0" marR="0" indent="0" algn="l" defTabSz="342863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1" dirty="0" smtClean="0">
                <a:solidFill>
                  <a:schemeClr val="accent3">
                    <a:lumMod val="40000"/>
                    <a:lumOff val="60000"/>
                    <a:alpha val="50000"/>
                  </a:schemeClr>
                </a:solidFill>
                <a:latin typeface="Arial"/>
                <a:cs typeface="Arial"/>
              </a:rPr>
              <a:t>JUNIPER NETWORKS CONFIDENTIAL</a:t>
            </a:r>
            <a:endParaRPr lang="en-US" sz="500" b="0" dirty="0">
              <a:solidFill>
                <a:schemeClr val="accent3">
                  <a:lumMod val="40000"/>
                  <a:lumOff val="60000"/>
                  <a:alpha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17" name="Picture 16" descr="juniper_rgb_black_1800x600.png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3008" y="4906432"/>
            <a:ext cx="584200" cy="194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386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ed_3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3017520" cy="5134855"/>
          </a:xfrm>
          <a:prstGeom prst="rect">
            <a:avLst/>
          </a:prstGeom>
        </p:spPr>
      </p:pic>
      <p:sp>
        <p:nvSpPr>
          <p:cNvPr id="29" name="Rectangle 28"/>
          <p:cNvSpPr/>
          <p:nvPr userDrawn="1"/>
        </p:nvSpPr>
        <p:spPr>
          <a:xfrm rot="10800000" flipV="1">
            <a:off x="13546" y="0"/>
            <a:ext cx="3017520" cy="5143500"/>
          </a:xfrm>
          <a:prstGeom prst="rect">
            <a:avLst/>
          </a:prstGeom>
          <a:gradFill flip="none" rotWithShape="1">
            <a:gsLst>
              <a:gs pos="82000">
                <a:schemeClr val="accent1">
                  <a:lumMod val="50000"/>
                  <a:alpha val="10000"/>
                </a:schemeClr>
              </a:gs>
              <a:gs pos="0">
                <a:schemeClr val="accent1">
                  <a:alpha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3" rIns="91425" bIns="45713"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pic>
        <p:nvPicPr>
          <p:cNvPr id="13" name="Picture 12" descr="junos_platform copy.png"/>
          <p:cNvPicPr>
            <a:picLocks noChangeAspect="1"/>
          </p:cNvPicPr>
          <p:nvPr userDrawn="1"/>
        </p:nvPicPr>
        <p:blipFill rotWithShape="1">
          <a:blip r:embed="rId3" cstate="screen">
            <a:alphaModFix amt="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228"/>
          <a:stretch/>
        </p:blipFill>
        <p:spPr>
          <a:xfrm flipH="1">
            <a:off x="3551766" y="-16934"/>
            <a:ext cx="5592233" cy="5172891"/>
          </a:xfrm>
          <a:prstGeom prst="rect">
            <a:avLst/>
          </a:prstGeom>
        </p:spPr>
      </p:pic>
      <p:pic>
        <p:nvPicPr>
          <p:cNvPr id="17" name="Picture 16" descr="junos_platform.png"/>
          <p:cNvPicPr>
            <a:picLocks noChangeAspect="1"/>
          </p:cNvPicPr>
          <p:nvPr userDrawn="1"/>
        </p:nvPicPr>
        <p:blipFill rotWithShape="1">
          <a:blip r:embed="rId4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524" r="8080" b="52874"/>
          <a:stretch/>
        </p:blipFill>
        <p:spPr>
          <a:xfrm>
            <a:off x="7200901" y="4076703"/>
            <a:ext cx="1943099" cy="1066799"/>
          </a:xfrm>
          <a:prstGeom prst="rect">
            <a:avLst/>
          </a:prstGeom>
        </p:spPr>
      </p:pic>
      <p:sp>
        <p:nvSpPr>
          <p:cNvPr id="19" name="Rectangle 26"/>
          <p:cNvSpPr>
            <a:spLocks noChangeArrowheads="1"/>
          </p:cNvSpPr>
          <p:nvPr userDrawn="1"/>
        </p:nvSpPr>
        <p:spPr bwMode="black">
          <a:xfrm>
            <a:off x="8628732" y="4927600"/>
            <a:ext cx="515268" cy="149226"/>
          </a:xfrm>
          <a:custGeom>
            <a:avLst/>
            <a:gdLst>
              <a:gd name="connsiteX0" fmla="*/ 0 w 400050"/>
              <a:gd name="connsiteY0" fmla="*/ 0 h 133350"/>
              <a:gd name="connsiteX1" fmla="*/ 400050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00050"/>
              <a:gd name="connsiteY0" fmla="*/ 3175 h 136525"/>
              <a:gd name="connsiteX1" fmla="*/ 377825 w 400050"/>
              <a:gd name="connsiteY1" fmla="*/ 0 h 136525"/>
              <a:gd name="connsiteX2" fmla="*/ 400050 w 400050"/>
              <a:gd name="connsiteY2" fmla="*/ 136525 h 136525"/>
              <a:gd name="connsiteX3" fmla="*/ 0 w 400050"/>
              <a:gd name="connsiteY3" fmla="*/ 136525 h 136525"/>
              <a:gd name="connsiteX4" fmla="*/ 0 w 400050"/>
              <a:gd name="connsiteY4" fmla="*/ 3175 h 136525"/>
              <a:gd name="connsiteX0" fmla="*/ 0 w 400050"/>
              <a:gd name="connsiteY0" fmla="*/ 0 h 133350"/>
              <a:gd name="connsiteX1" fmla="*/ 368663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39561"/>
              <a:gd name="connsiteY0" fmla="*/ 0 h 133350"/>
              <a:gd name="connsiteX1" fmla="*/ 408174 w 439561"/>
              <a:gd name="connsiteY1" fmla="*/ 0 h 133350"/>
              <a:gd name="connsiteX2" fmla="*/ 439561 w 439561"/>
              <a:gd name="connsiteY2" fmla="*/ 133350 h 133350"/>
              <a:gd name="connsiteX3" fmla="*/ 39511 w 439561"/>
              <a:gd name="connsiteY3" fmla="*/ 133350 h 133350"/>
              <a:gd name="connsiteX4" fmla="*/ 0 w 439561"/>
              <a:gd name="connsiteY4" fmla="*/ 0 h 133350"/>
              <a:gd name="connsiteX0" fmla="*/ 0 w 445215"/>
              <a:gd name="connsiteY0" fmla="*/ 0 h 133350"/>
              <a:gd name="connsiteX1" fmla="*/ 445215 w 445215"/>
              <a:gd name="connsiteY1" fmla="*/ 0 h 133350"/>
              <a:gd name="connsiteX2" fmla="*/ 439561 w 445215"/>
              <a:gd name="connsiteY2" fmla="*/ 133350 h 133350"/>
              <a:gd name="connsiteX3" fmla="*/ 39511 w 445215"/>
              <a:gd name="connsiteY3" fmla="*/ 133350 h 133350"/>
              <a:gd name="connsiteX4" fmla="*/ 0 w 445215"/>
              <a:gd name="connsiteY4" fmla="*/ 0 h 133350"/>
              <a:gd name="connsiteX0" fmla="*/ 0 w 440276"/>
              <a:gd name="connsiteY0" fmla="*/ 0 h 133350"/>
              <a:gd name="connsiteX1" fmla="*/ 440276 w 440276"/>
              <a:gd name="connsiteY1" fmla="*/ 2899 h 133350"/>
              <a:gd name="connsiteX2" fmla="*/ 439561 w 440276"/>
              <a:gd name="connsiteY2" fmla="*/ 133350 h 133350"/>
              <a:gd name="connsiteX3" fmla="*/ 39511 w 440276"/>
              <a:gd name="connsiteY3" fmla="*/ 133350 h 133350"/>
              <a:gd name="connsiteX4" fmla="*/ 0 w 440276"/>
              <a:gd name="connsiteY4" fmla="*/ 0 h 133350"/>
              <a:gd name="connsiteX0" fmla="*/ 24695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24695 w 400765"/>
              <a:gd name="connsiteY4" fmla="*/ 0 h 130451"/>
              <a:gd name="connsiteX0" fmla="*/ 34573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34573 w 400765"/>
              <a:gd name="connsiteY4" fmla="*/ 0 h 130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0765" h="130451">
                <a:moveTo>
                  <a:pt x="34573" y="0"/>
                </a:moveTo>
                <a:lnTo>
                  <a:pt x="400765" y="0"/>
                </a:lnTo>
                <a:cubicBezTo>
                  <a:pt x="400527" y="43484"/>
                  <a:pt x="400288" y="86967"/>
                  <a:pt x="400050" y="130451"/>
                </a:cubicBezTo>
                <a:lnTo>
                  <a:pt x="0" y="130451"/>
                </a:lnTo>
                <a:lnTo>
                  <a:pt x="34573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extLst/>
        </p:spPr>
        <p:txBody>
          <a:bodyPr wrap="square" lIns="0" tIns="45711" rIns="91436" bIns="45711" rtlCol="0" anchor="ctr" anchorCtr="0">
            <a:noAutofit/>
          </a:bodyPr>
          <a:lstStyle/>
          <a:p>
            <a:pPr lvl="0" algn="ctr"/>
            <a:r>
              <a:rPr lang="en-US" sz="500" b="0" dirty="0" smtClean="0">
                <a:solidFill>
                  <a:srgbClr val="D4EAF4">
                    <a:alpha val="50000"/>
                  </a:srgbClr>
                </a:solidFill>
                <a:latin typeface="Arial"/>
                <a:cs typeface="Arial"/>
              </a:rPr>
              <a:t> </a:t>
            </a:r>
            <a:endParaRPr lang="en-US" sz="500" b="0" dirty="0">
              <a:solidFill>
                <a:srgbClr val="D4EAF4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3376245" y="1282451"/>
            <a:ext cx="5303884" cy="3394473"/>
          </a:xfrm>
          <a:prstGeom prst="rect">
            <a:avLst/>
          </a:prstGeom>
        </p:spPr>
        <p:txBody>
          <a:bodyPr lIns="57139" tIns="28571" rIns="57139" bIns="28571"/>
          <a:lstStyle>
            <a:lvl1pPr marL="285736" indent="-285736">
              <a:lnSpc>
                <a:spcPct val="95000"/>
              </a:lnSpc>
              <a:spcBef>
                <a:spcPts val="563"/>
              </a:spcBef>
              <a:buClr>
                <a:schemeClr val="tx1"/>
              </a:buClr>
              <a:buFont typeface="Arial"/>
              <a:buChar char="•"/>
              <a:defRPr sz="2000" b="0">
                <a:solidFill>
                  <a:schemeClr val="accent2"/>
                </a:solidFill>
              </a:defRPr>
            </a:lvl1pPr>
            <a:lvl2pPr marL="557150" indent="-214289"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baseline="0">
                <a:solidFill>
                  <a:schemeClr val="accent2"/>
                </a:solidFill>
              </a:defRPr>
            </a:lvl2pPr>
            <a:lvl3pPr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defRPr sz="1500" baseline="0">
                <a:solidFill>
                  <a:schemeClr val="accent2"/>
                </a:solidFill>
              </a:defRPr>
            </a:lvl3pPr>
            <a:lvl4pPr marL="1200013" indent="-171432"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300" baseline="0">
                <a:solidFill>
                  <a:schemeClr val="accent2"/>
                </a:solidFill>
              </a:defRPr>
            </a:lvl4pPr>
            <a:lvl5pPr>
              <a:defRPr>
                <a:solidFill>
                  <a:srgbClr val="292929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3376084" y="3"/>
            <a:ext cx="5302250" cy="1015079"/>
          </a:xfrm>
          <a:prstGeom prst="rect">
            <a:avLst/>
          </a:prstGeom>
        </p:spPr>
        <p:txBody>
          <a:bodyPr wrap="square" lIns="57148" tIns="0" rIns="0" bIns="0" anchor="b" anchorCtr="0">
            <a:noAutofit/>
          </a:bodyPr>
          <a:lstStyle>
            <a:lvl1pPr>
              <a:lnSpc>
                <a:spcPct val="90000"/>
              </a:lnSpc>
              <a:spcBef>
                <a:spcPts val="250"/>
              </a:spcBef>
              <a:defRPr lang="en-US" sz="2800" b="0" spc="-38" baseline="0">
                <a:solidFill>
                  <a:schemeClr val="tx1"/>
                </a:solidFill>
                <a:ea typeface="+mn-ea"/>
              </a:defRPr>
            </a:lvl1pPr>
          </a:lstStyle>
          <a:p>
            <a:pPr marL="0" lvl="0" defTabSz="685586">
              <a:lnSpc>
                <a:spcPct val="80000"/>
              </a:lnSpc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4" name="Rectangle 4"/>
          <p:cNvSpPr/>
          <p:nvPr userDrawn="1"/>
        </p:nvSpPr>
        <p:spPr>
          <a:xfrm flipH="1">
            <a:off x="0" y="4929717"/>
            <a:ext cx="7904692" cy="146050"/>
          </a:xfrm>
          <a:custGeom>
            <a:avLst/>
            <a:gdLst>
              <a:gd name="connsiteX0" fmla="*/ 0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0 w 8102600"/>
              <a:gd name="connsiteY4" fmla="*/ 0 h 146050"/>
              <a:gd name="connsiteX0" fmla="*/ 296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29634 w 8102600"/>
              <a:gd name="connsiteY4" fmla="*/ 0 h 146050"/>
              <a:gd name="connsiteX0" fmla="*/ 423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42334 w 8102600"/>
              <a:gd name="connsiteY4" fmla="*/ 0 h 14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02600" h="146050">
                <a:moveTo>
                  <a:pt x="42334" y="0"/>
                </a:moveTo>
                <a:lnTo>
                  <a:pt x="8102600" y="0"/>
                </a:lnTo>
                <a:lnTo>
                  <a:pt x="8102600" y="146050"/>
                </a:lnTo>
                <a:lnTo>
                  <a:pt x="0" y="146050"/>
                </a:lnTo>
                <a:lnTo>
                  <a:pt x="42334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45711" rIns="91421" bIns="45711" rtlCol="0" anchor="ctr"/>
          <a:lstStyle/>
          <a:p>
            <a:pPr algn="l"/>
            <a:fld id="{5266C0E3-FCB2-4D10-9980-6DFC0D8FABCB}" type="slidenum">
              <a:rPr lang="en-US" sz="500" b="0" smtClean="0">
                <a:solidFill>
                  <a:srgbClr val="BFBFBF">
                    <a:alpha val="50000"/>
                  </a:srgbClr>
                </a:solidFill>
                <a:latin typeface="Arial"/>
                <a:cs typeface="Arial"/>
              </a:rPr>
              <a:pPr algn="l"/>
              <a:t>‹#›</a:t>
            </a:fld>
            <a:endParaRPr lang="en-US" sz="500" dirty="0">
              <a:solidFill>
                <a:srgbClr val="BFBFBF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23" name="TextBox 22"/>
          <p:cNvSpPr txBox="1"/>
          <p:nvPr userDrawn="1"/>
        </p:nvSpPr>
        <p:spPr>
          <a:xfrm>
            <a:off x="6343649" y="4931832"/>
            <a:ext cx="1499121" cy="156634"/>
          </a:xfrm>
          <a:prstGeom prst="rect">
            <a:avLst/>
          </a:prstGeom>
          <a:noFill/>
        </p:spPr>
        <p:txBody>
          <a:bodyPr wrap="none" lIns="91421" tIns="45711" rIns="91421" bIns="45711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algn="r"/>
            <a:r>
              <a:rPr lang="en-US" sz="500" b="0" i="0" kern="1200" dirty="0" smtClean="0">
                <a:solidFill>
                  <a:schemeClr val="bg1">
                    <a:lumMod val="75000"/>
                    <a:alpha val="50000"/>
                  </a:schemeClr>
                </a:solidFill>
                <a:latin typeface="Arial"/>
                <a:ea typeface="+mn-ea"/>
                <a:cs typeface="Arial"/>
              </a:rPr>
              <a:t>© 2016 Juniper Networks, Inc. All rights reserved.</a:t>
            </a:r>
            <a:endParaRPr lang="en-US" sz="500" b="0" i="0" dirty="0">
              <a:solidFill>
                <a:schemeClr val="bg1">
                  <a:lumMod val="75000"/>
                  <a:alpha val="50000"/>
                </a:schemeClr>
              </a:solidFill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441325" y="4936068"/>
            <a:ext cx="2572808" cy="143827"/>
          </a:xfrm>
          <a:prstGeom prst="rect">
            <a:avLst/>
          </a:prstGeom>
          <a:noFill/>
        </p:spPr>
        <p:txBody>
          <a:bodyPr wrap="none" lIns="57139" tIns="0" rIns="57139" bIns="0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marL="0" marR="0" indent="0" algn="l" defTabSz="342863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1" dirty="0" smtClean="0">
                <a:solidFill>
                  <a:schemeClr val="accent3">
                    <a:lumMod val="40000"/>
                    <a:lumOff val="60000"/>
                    <a:alpha val="50000"/>
                  </a:schemeClr>
                </a:solidFill>
                <a:latin typeface="Arial"/>
                <a:cs typeface="Arial"/>
              </a:rPr>
              <a:t>JUNIPER NETWORKS CONFIDENTIAL</a:t>
            </a:r>
            <a:endParaRPr lang="en-US" sz="500" b="0" dirty="0">
              <a:solidFill>
                <a:schemeClr val="accent3">
                  <a:lumMod val="40000"/>
                  <a:lumOff val="60000"/>
                  <a:alpha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18" name="Picture 17" descr="juniper_rgb_black_1800x600.png"/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3008" y="4906432"/>
            <a:ext cx="584200" cy="194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43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7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3017520" cy="5155249"/>
          </a:xfrm>
          <a:prstGeom prst="rect">
            <a:avLst/>
          </a:prstGeom>
        </p:spPr>
      </p:pic>
      <p:sp>
        <p:nvSpPr>
          <p:cNvPr id="17" name="Rectangle 16"/>
          <p:cNvSpPr/>
          <p:nvPr userDrawn="1"/>
        </p:nvSpPr>
        <p:spPr>
          <a:xfrm rot="10800000">
            <a:off x="-11853" y="0"/>
            <a:ext cx="3017520" cy="5143500"/>
          </a:xfrm>
          <a:prstGeom prst="rect">
            <a:avLst/>
          </a:prstGeom>
          <a:gradFill flip="none" rotWithShape="1">
            <a:gsLst>
              <a:gs pos="82000">
                <a:schemeClr val="accent1">
                  <a:lumMod val="50000"/>
                  <a:alpha val="10000"/>
                </a:schemeClr>
              </a:gs>
              <a:gs pos="0">
                <a:schemeClr val="accent1">
                  <a:alpha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3" rIns="91425" bIns="45713"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pic>
        <p:nvPicPr>
          <p:cNvPr id="13" name="Picture 12" descr="junos_platform copy.png"/>
          <p:cNvPicPr>
            <a:picLocks noChangeAspect="1"/>
          </p:cNvPicPr>
          <p:nvPr userDrawn="1"/>
        </p:nvPicPr>
        <p:blipFill rotWithShape="1">
          <a:blip r:embed="rId3" cstate="screen">
            <a:alphaModFix amt="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228"/>
          <a:stretch/>
        </p:blipFill>
        <p:spPr>
          <a:xfrm flipH="1">
            <a:off x="3551766" y="-16934"/>
            <a:ext cx="5592233" cy="5172891"/>
          </a:xfrm>
          <a:prstGeom prst="rect">
            <a:avLst/>
          </a:prstGeom>
        </p:spPr>
      </p:pic>
      <p:pic>
        <p:nvPicPr>
          <p:cNvPr id="18" name="Picture 17" descr="junos_platform.png"/>
          <p:cNvPicPr>
            <a:picLocks noChangeAspect="1"/>
          </p:cNvPicPr>
          <p:nvPr userDrawn="1"/>
        </p:nvPicPr>
        <p:blipFill rotWithShape="1">
          <a:blip r:embed="rId4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524" r="8080" b="52874"/>
          <a:stretch/>
        </p:blipFill>
        <p:spPr>
          <a:xfrm>
            <a:off x="7200901" y="4076703"/>
            <a:ext cx="1943099" cy="1066799"/>
          </a:xfrm>
          <a:prstGeom prst="rect">
            <a:avLst/>
          </a:prstGeom>
        </p:spPr>
      </p:pic>
      <p:sp>
        <p:nvSpPr>
          <p:cNvPr id="20" name="Rectangle 26"/>
          <p:cNvSpPr>
            <a:spLocks noChangeArrowheads="1"/>
          </p:cNvSpPr>
          <p:nvPr userDrawn="1"/>
        </p:nvSpPr>
        <p:spPr bwMode="black">
          <a:xfrm>
            <a:off x="8628732" y="4927600"/>
            <a:ext cx="515268" cy="149226"/>
          </a:xfrm>
          <a:custGeom>
            <a:avLst/>
            <a:gdLst>
              <a:gd name="connsiteX0" fmla="*/ 0 w 400050"/>
              <a:gd name="connsiteY0" fmla="*/ 0 h 133350"/>
              <a:gd name="connsiteX1" fmla="*/ 400050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00050"/>
              <a:gd name="connsiteY0" fmla="*/ 3175 h 136525"/>
              <a:gd name="connsiteX1" fmla="*/ 377825 w 400050"/>
              <a:gd name="connsiteY1" fmla="*/ 0 h 136525"/>
              <a:gd name="connsiteX2" fmla="*/ 400050 w 400050"/>
              <a:gd name="connsiteY2" fmla="*/ 136525 h 136525"/>
              <a:gd name="connsiteX3" fmla="*/ 0 w 400050"/>
              <a:gd name="connsiteY3" fmla="*/ 136525 h 136525"/>
              <a:gd name="connsiteX4" fmla="*/ 0 w 400050"/>
              <a:gd name="connsiteY4" fmla="*/ 3175 h 136525"/>
              <a:gd name="connsiteX0" fmla="*/ 0 w 400050"/>
              <a:gd name="connsiteY0" fmla="*/ 0 h 133350"/>
              <a:gd name="connsiteX1" fmla="*/ 368663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39561"/>
              <a:gd name="connsiteY0" fmla="*/ 0 h 133350"/>
              <a:gd name="connsiteX1" fmla="*/ 408174 w 439561"/>
              <a:gd name="connsiteY1" fmla="*/ 0 h 133350"/>
              <a:gd name="connsiteX2" fmla="*/ 439561 w 439561"/>
              <a:gd name="connsiteY2" fmla="*/ 133350 h 133350"/>
              <a:gd name="connsiteX3" fmla="*/ 39511 w 439561"/>
              <a:gd name="connsiteY3" fmla="*/ 133350 h 133350"/>
              <a:gd name="connsiteX4" fmla="*/ 0 w 439561"/>
              <a:gd name="connsiteY4" fmla="*/ 0 h 133350"/>
              <a:gd name="connsiteX0" fmla="*/ 0 w 445215"/>
              <a:gd name="connsiteY0" fmla="*/ 0 h 133350"/>
              <a:gd name="connsiteX1" fmla="*/ 445215 w 445215"/>
              <a:gd name="connsiteY1" fmla="*/ 0 h 133350"/>
              <a:gd name="connsiteX2" fmla="*/ 439561 w 445215"/>
              <a:gd name="connsiteY2" fmla="*/ 133350 h 133350"/>
              <a:gd name="connsiteX3" fmla="*/ 39511 w 445215"/>
              <a:gd name="connsiteY3" fmla="*/ 133350 h 133350"/>
              <a:gd name="connsiteX4" fmla="*/ 0 w 445215"/>
              <a:gd name="connsiteY4" fmla="*/ 0 h 133350"/>
              <a:gd name="connsiteX0" fmla="*/ 0 w 440276"/>
              <a:gd name="connsiteY0" fmla="*/ 0 h 133350"/>
              <a:gd name="connsiteX1" fmla="*/ 440276 w 440276"/>
              <a:gd name="connsiteY1" fmla="*/ 2899 h 133350"/>
              <a:gd name="connsiteX2" fmla="*/ 439561 w 440276"/>
              <a:gd name="connsiteY2" fmla="*/ 133350 h 133350"/>
              <a:gd name="connsiteX3" fmla="*/ 39511 w 440276"/>
              <a:gd name="connsiteY3" fmla="*/ 133350 h 133350"/>
              <a:gd name="connsiteX4" fmla="*/ 0 w 440276"/>
              <a:gd name="connsiteY4" fmla="*/ 0 h 133350"/>
              <a:gd name="connsiteX0" fmla="*/ 24695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24695 w 400765"/>
              <a:gd name="connsiteY4" fmla="*/ 0 h 130451"/>
              <a:gd name="connsiteX0" fmla="*/ 34573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34573 w 400765"/>
              <a:gd name="connsiteY4" fmla="*/ 0 h 130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0765" h="130451">
                <a:moveTo>
                  <a:pt x="34573" y="0"/>
                </a:moveTo>
                <a:lnTo>
                  <a:pt x="400765" y="0"/>
                </a:lnTo>
                <a:cubicBezTo>
                  <a:pt x="400527" y="43484"/>
                  <a:pt x="400288" y="86967"/>
                  <a:pt x="400050" y="130451"/>
                </a:cubicBezTo>
                <a:lnTo>
                  <a:pt x="0" y="130451"/>
                </a:lnTo>
                <a:lnTo>
                  <a:pt x="34573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extLst/>
        </p:spPr>
        <p:txBody>
          <a:bodyPr wrap="square" lIns="0" tIns="45711" rIns="91436" bIns="45711" rtlCol="0" anchor="ctr" anchorCtr="0">
            <a:noAutofit/>
          </a:bodyPr>
          <a:lstStyle/>
          <a:p>
            <a:pPr lvl="0" algn="ctr"/>
            <a:r>
              <a:rPr lang="en-US" sz="500" b="0" dirty="0" smtClean="0">
                <a:solidFill>
                  <a:srgbClr val="D4EAF4">
                    <a:alpha val="50000"/>
                  </a:srgbClr>
                </a:solidFill>
                <a:latin typeface="Arial"/>
                <a:cs typeface="Arial"/>
              </a:rPr>
              <a:t> </a:t>
            </a:r>
            <a:endParaRPr lang="en-US" sz="500" b="0" dirty="0">
              <a:solidFill>
                <a:srgbClr val="D4EAF4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3376245" y="1282451"/>
            <a:ext cx="5303884" cy="3394473"/>
          </a:xfrm>
          <a:prstGeom prst="rect">
            <a:avLst/>
          </a:prstGeom>
        </p:spPr>
        <p:txBody>
          <a:bodyPr lIns="57139" tIns="28571" rIns="57139" bIns="28571"/>
          <a:lstStyle>
            <a:lvl1pPr marL="285736" indent="-285736">
              <a:lnSpc>
                <a:spcPct val="95000"/>
              </a:lnSpc>
              <a:spcBef>
                <a:spcPts val="563"/>
              </a:spcBef>
              <a:buClr>
                <a:schemeClr val="tx1"/>
              </a:buClr>
              <a:buFont typeface="Arial"/>
              <a:buChar char="•"/>
              <a:defRPr sz="2000" b="0">
                <a:solidFill>
                  <a:schemeClr val="accent2"/>
                </a:solidFill>
              </a:defRPr>
            </a:lvl1pPr>
            <a:lvl2pPr marL="557150" indent="-214289"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baseline="0">
                <a:solidFill>
                  <a:schemeClr val="accent2"/>
                </a:solidFill>
              </a:defRPr>
            </a:lvl2pPr>
            <a:lvl3pPr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defRPr sz="1500" baseline="0">
                <a:solidFill>
                  <a:schemeClr val="accent2"/>
                </a:solidFill>
              </a:defRPr>
            </a:lvl3pPr>
            <a:lvl4pPr marL="1200013" indent="-171432"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300" baseline="0">
                <a:solidFill>
                  <a:schemeClr val="accent2"/>
                </a:solidFill>
              </a:defRPr>
            </a:lvl4pPr>
            <a:lvl5pPr>
              <a:defRPr>
                <a:solidFill>
                  <a:srgbClr val="292929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3376084" y="3"/>
            <a:ext cx="5302250" cy="1015079"/>
          </a:xfrm>
          <a:prstGeom prst="rect">
            <a:avLst/>
          </a:prstGeom>
        </p:spPr>
        <p:txBody>
          <a:bodyPr wrap="square" lIns="57148" tIns="0" rIns="0" bIns="0" anchor="b" anchorCtr="0">
            <a:noAutofit/>
          </a:bodyPr>
          <a:lstStyle>
            <a:lvl1pPr>
              <a:lnSpc>
                <a:spcPct val="90000"/>
              </a:lnSpc>
              <a:spcBef>
                <a:spcPts val="250"/>
              </a:spcBef>
              <a:defRPr lang="en-US" sz="2800" b="0" spc="-38" baseline="0">
                <a:solidFill>
                  <a:schemeClr val="tx1"/>
                </a:solidFill>
                <a:ea typeface="+mn-ea"/>
              </a:defRPr>
            </a:lvl1pPr>
          </a:lstStyle>
          <a:p>
            <a:pPr marL="0" lvl="0" defTabSz="685586">
              <a:lnSpc>
                <a:spcPct val="80000"/>
              </a:lnSpc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4" name="Rectangle 4"/>
          <p:cNvSpPr/>
          <p:nvPr userDrawn="1"/>
        </p:nvSpPr>
        <p:spPr>
          <a:xfrm flipH="1">
            <a:off x="0" y="4929717"/>
            <a:ext cx="7904692" cy="146050"/>
          </a:xfrm>
          <a:custGeom>
            <a:avLst/>
            <a:gdLst>
              <a:gd name="connsiteX0" fmla="*/ 0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0 w 8102600"/>
              <a:gd name="connsiteY4" fmla="*/ 0 h 146050"/>
              <a:gd name="connsiteX0" fmla="*/ 296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29634 w 8102600"/>
              <a:gd name="connsiteY4" fmla="*/ 0 h 146050"/>
              <a:gd name="connsiteX0" fmla="*/ 423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42334 w 8102600"/>
              <a:gd name="connsiteY4" fmla="*/ 0 h 14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02600" h="146050">
                <a:moveTo>
                  <a:pt x="42334" y="0"/>
                </a:moveTo>
                <a:lnTo>
                  <a:pt x="8102600" y="0"/>
                </a:lnTo>
                <a:lnTo>
                  <a:pt x="8102600" y="146050"/>
                </a:lnTo>
                <a:lnTo>
                  <a:pt x="0" y="146050"/>
                </a:lnTo>
                <a:lnTo>
                  <a:pt x="42334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45711" rIns="91421" bIns="45711" rtlCol="0" anchor="ctr"/>
          <a:lstStyle/>
          <a:p>
            <a:pPr algn="l"/>
            <a:fld id="{5266C0E3-FCB2-4D10-9980-6DFC0D8FABCB}" type="slidenum">
              <a:rPr lang="en-US" sz="500" b="0" smtClean="0">
                <a:solidFill>
                  <a:srgbClr val="BFBFBF">
                    <a:alpha val="50000"/>
                  </a:srgbClr>
                </a:solidFill>
                <a:latin typeface="Arial"/>
                <a:cs typeface="Arial"/>
              </a:rPr>
              <a:pPr algn="l"/>
              <a:t>‹#›</a:t>
            </a:fld>
            <a:endParaRPr lang="en-US" sz="500" dirty="0">
              <a:solidFill>
                <a:srgbClr val="BFBFBF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24" name="TextBox 23"/>
          <p:cNvSpPr txBox="1"/>
          <p:nvPr userDrawn="1"/>
        </p:nvSpPr>
        <p:spPr>
          <a:xfrm>
            <a:off x="6343649" y="4931832"/>
            <a:ext cx="1499121" cy="156634"/>
          </a:xfrm>
          <a:prstGeom prst="rect">
            <a:avLst/>
          </a:prstGeom>
          <a:noFill/>
        </p:spPr>
        <p:txBody>
          <a:bodyPr wrap="none" lIns="91421" tIns="45711" rIns="91421" bIns="45711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algn="r"/>
            <a:r>
              <a:rPr lang="en-US" sz="500" b="0" i="0" kern="1200" dirty="0" smtClean="0">
                <a:solidFill>
                  <a:schemeClr val="bg1">
                    <a:lumMod val="75000"/>
                    <a:alpha val="50000"/>
                  </a:schemeClr>
                </a:solidFill>
                <a:latin typeface="Arial"/>
                <a:ea typeface="+mn-ea"/>
                <a:cs typeface="Arial"/>
              </a:rPr>
              <a:t>© 2016 Juniper Networks, Inc. All rights reserved.</a:t>
            </a:r>
            <a:endParaRPr lang="en-US" sz="500" b="0" i="0" dirty="0">
              <a:solidFill>
                <a:schemeClr val="bg1">
                  <a:lumMod val="75000"/>
                  <a:alpha val="50000"/>
                </a:schemeClr>
              </a:solidFill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441325" y="4936068"/>
            <a:ext cx="2572808" cy="143827"/>
          </a:xfrm>
          <a:prstGeom prst="rect">
            <a:avLst/>
          </a:prstGeom>
          <a:noFill/>
        </p:spPr>
        <p:txBody>
          <a:bodyPr wrap="none" lIns="57139" tIns="0" rIns="57139" bIns="0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marL="0" marR="0" indent="0" algn="l" defTabSz="342863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1" dirty="0" smtClean="0">
                <a:solidFill>
                  <a:schemeClr val="accent3">
                    <a:lumMod val="40000"/>
                    <a:lumOff val="60000"/>
                    <a:alpha val="50000"/>
                  </a:schemeClr>
                </a:solidFill>
                <a:latin typeface="Arial"/>
                <a:cs typeface="Arial"/>
              </a:rPr>
              <a:t>JUNIPER NETWORKS CONFIDENTIAL</a:t>
            </a:r>
            <a:endParaRPr lang="en-US" sz="500" b="0" dirty="0">
              <a:solidFill>
                <a:schemeClr val="accent3">
                  <a:lumMod val="40000"/>
                  <a:lumOff val="60000"/>
                  <a:alpha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19" name="Picture 18" descr="juniper_rgb_black_1800x600.png"/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3008" y="4906432"/>
            <a:ext cx="584200" cy="194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785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ed_2.jpg"/>
          <p:cNvPicPr>
            <a:picLocks noChangeAspect="1"/>
          </p:cNvPicPr>
          <p:nvPr userDrawn="1"/>
        </p:nvPicPr>
        <p:blipFill>
          <a:blip r:embed="rId2">
            <a:alphaModFix amt="69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3017520" cy="5134855"/>
          </a:xfrm>
          <a:prstGeom prst="rect">
            <a:avLst/>
          </a:prstGeom>
        </p:spPr>
      </p:pic>
      <p:pic>
        <p:nvPicPr>
          <p:cNvPr id="13" name="Picture 12" descr="junos_platform copy.png"/>
          <p:cNvPicPr>
            <a:picLocks noChangeAspect="1"/>
          </p:cNvPicPr>
          <p:nvPr userDrawn="1"/>
        </p:nvPicPr>
        <p:blipFill rotWithShape="1">
          <a:blip r:embed="rId3" cstate="screen">
            <a:alphaModFix amt="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228"/>
          <a:stretch/>
        </p:blipFill>
        <p:spPr>
          <a:xfrm flipH="1">
            <a:off x="3551766" y="-16934"/>
            <a:ext cx="5592233" cy="5172891"/>
          </a:xfrm>
          <a:prstGeom prst="rect">
            <a:avLst/>
          </a:prstGeom>
        </p:spPr>
      </p:pic>
      <p:pic>
        <p:nvPicPr>
          <p:cNvPr id="18" name="Picture 17" descr="junos_platform.png"/>
          <p:cNvPicPr>
            <a:picLocks noChangeAspect="1"/>
          </p:cNvPicPr>
          <p:nvPr userDrawn="1"/>
        </p:nvPicPr>
        <p:blipFill rotWithShape="1">
          <a:blip r:embed="rId4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524" r="8080" b="52874"/>
          <a:stretch/>
        </p:blipFill>
        <p:spPr>
          <a:xfrm>
            <a:off x="7200901" y="4076703"/>
            <a:ext cx="1943099" cy="1066799"/>
          </a:xfrm>
          <a:prstGeom prst="rect">
            <a:avLst/>
          </a:prstGeom>
        </p:spPr>
      </p:pic>
      <p:sp>
        <p:nvSpPr>
          <p:cNvPr id="20" name="Rectangle 26"/>
          <p:cNvSpPr>
            <a:spLocks noChangeArrowheads="1"/>
          </p:cNvSpPr>
          <p:nvPr userDrawn="1"/>
        </p:nvSpPr>
        <p:spPr bwMode="black">
          <a:xfrm>
            <a:off x="8628732" y="4927600"/>
            <a:ext cx="515268" cy="149226"/>
          </a:xfrm>
          <a:custGeom>
            <a:avLst/>
            <a:gdLst>
              <a:gd name="connsiteX0" fmla="*/ 0 w 400050"/>
              <a:gd name="connsiteY0" fmla="*/ 0 h 133350"/>
              <a:gd name="connsiteX1" fmla="*/ 400050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00050"/>
              <a:gd name="connsiteY0" fmla="*/ 3175 h 136525"/>
              <a:gd name="connsiteX1" fmla="*/ 377825 w 400050"/>
              <a:gd name="connsiteY1" fmla="*/ 0 h 136525"/>
              <a:gd name="connsiteX2" fmla="*/ 400050 w 400050"/>
              <a:gd name="connsiteY2" fmla="*/ 136525 h 136525"/>
              <a:gd name="connsiteX3" fmla="*/ 0 w 400050"/>
              <a:gd name="connsiteY3" fmla="*/ 136525 h 136525"/>
              <a:gd name="connsiteX4" fmla="*/ 0 w 400050"/>
              <a:gd name="connsiteY4" fmla="*/ 3175 h 136525"/>
              <a:gd name="connsiteX0" fmla="*/ 0 w 400050"/>
              <a:gd name="connsiteY0" fmla="*/ 0 h 133350"/>
              <a:gd name="connsiteX1" fmla="*/ 368663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39561"/>
              <a:gd name="connsiteY0" fmla="*/ 0 h 133350"/>
              <a:gd name="connsiteX1" fmla="*/ 408174 w 439561"/>
              <a:gd name="connsiteY1" fmla="*/ 0 h 133350"/>
              <a:gd name="connsiteX2" fmla="*/ 439561 w 439561"/>
              <a:gd name="connsiteY2" fmla="*/ 133350 h 133350"/>
              <a:gd name="connsiteX3" fmla="*/ 39511 w 439561"/>
              <a:gd name="connsiteY3" fmla="*/ 133350 h 133350"/>
              <a:gd name="connsiteX4" fmla="*/ 0 w 439561"/>
              <a:gd name="connsiteY4" fmla="*/ 0 h 133350"/>
              <a:gd name="connsiteX0" fmla="*/ 0 w 445215"/>
              <a:gd name="connsiteY0" fmla="*/ 0 h 133350"/>
              <a:gd name="connsiteX1" fmla="*/ 445215 w 445215"/>
              <a:gd name="connsiteY1" fmla="*/ 0 h 133350"/>
              <a:gd name="connsiteX2" fmla="*/ 439561 w 445215"/>
              <a:gd name="connsiteY2" fmla="*/ 133350 h 133350"/>
              <a:gd name="connsiteX3" fmla="*/ 39511 w 445215"/>
              <a:gd name="connsiteY3" fmla="*/ 133350 h 133350"/>
              <a:gd name="connsiteX4" fmla="*/ 0 w 445215"/>
              <a:gd name="connsiteY4" fmla="*/ 0 h 133350"/>
              <a:gd name="connsiteX0" fmla="*/ 0 w 440276"/>
              <a:gd name="connsiteY0" fmla="*/ 0 h 133350"/>
              <a:gd name="connsiteX1" fmla="*/ 440276 w 440276"/>
              <a:gd name="connsiteY1" fmla="*/ 2899 h 133350"/>
              <a:gd name="connsiteX2" fmla="*/ 439561 w 440276"/>
              <a:gd name="connsiteY2" fmla="*/ 133350 h 133350"/>
              <a:gd name="connsiteX3" fmla="*/ 39511 w 440276"/>
              <a:gd name="connsiteY3" fmla="*/ 133350 h 133350"/>
              <a:gd name="connsiteX4" fmla="*/ 0 w 440276"/>
              <a:gd name="connsiteY4" fmla="*/ 0 h 133350"/>
              <a:gd name="connsiteX0" fmla="*/ 24695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24695 w 400765"/>
              <a:gd name="connsiteY4" fmla="*/ 0 h 130451"/>
              <a:gd name="connsiteX0" fmla="*/ 34573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34573 w 400765"/>
              <a:gd name="connsiteY4" fmla="*/ 0 h 130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0765" h="130451">
                <a:moveTo>
                  <a:pt x="34573" y="0"/>
                </a:moveTo>
                <a:lnTo>
                  <a:pt x="400765" y="0"/>
                </a:lnTo>
                <a:cubicBezTo>
                  <a:pt x="400527" y="43484"/>
                  <a:pt x="400288" y="86967"/>
                  <a:pt x="400050" y="130451"/>
                </a:cubicBezTo>
                <a:lnTo>
                  <a:pt x="0" y="130451"/>
                </a:lnTo>
                <a:lnTo>
                  <a:pt x="34573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extLst/>
        </p:spPr>
        <p:txBody>
          <a:bodyPr wrap="square" lIns="0" tIns="45711" rIns="91436" bIns="45711" rtlCol="0" anchor="ctr" anchorCtr="0">
            <a:noAutofit/>
          </a:bodyPr>
          <a:lstStyle/>
          <a:p>
            <a:pPr lvl="0" algn="ctr"/>
            <a:r>
              <a:rPr lang="en-US" sz="500" b="0" dirty="0" smtClean="0">
                <a:solidFill>
                  <a:srgbClr val="D4EAF4">
                    <a:alpha val="50000"/>
                  </a:srgbClr>
                </a:solidFill>
                <a:latin typeface="Arial"/>
                <a:cs typeface="Arial"/>
              </a:rPr>
              <a:t> </a:t>
            </a:r>
            <a:endParaRPr lang="en-US" sz="500" b="0" dirty="0">
              <a:solidFill>
                <a:srgbClr val="D4EAF4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3376245" y="1282451"/>
            <a:ext cx="5303884" cy="3394473"/>
          </a:xfrm>
          <a:prstGeom prst="rect">
            <a:avLst/>
          </a:prstGeom>
        </p:spPr>
        <p:txBody>
          <a:bodyPr lIns="57139" tIns="28571" rIns="57139" bIns="28571"/>
          <a:lstStyle>
            <a:lvl1pPr marL="285736" indent="-285736">
              <a:lnSpc>
                <a:spcPct val="95000"/>
              </a:lnSpc>
              <a:spcBef>
                <a:spcPts val="563"/>
              </a:spcBef>
              <a:buClr>
                <a:schemeClr val="tx1"/>
              </a:buClr>
              <a:buFont typeface="Arial"/>
              <a:buChar char="•"/>
              <a:defRPr sz="2000" b="0">
                <a:solidFill>
                  <a:schemeClr val="accent2"/>
                </a:solidFill>
              </a:defRPr>
            </a:lvl1pPr>
            <a:lvl2pPr marL="557150" indent="-214289"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baseline="0">
                <a:solidFill>
                  <a:schemeClr val="accent2"/>
                </a:solidFill>
              </a:defRPr>
            </a:lvl2pPr>
            <a:lvl3pPr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defRPr sz="1500" baseline="0">
                <a:solidFill>
                  <a:schemeClr val="accent2"/>
                </a:solidFill>
              </a:defRPr>
            </a:lvl3pPr>
            <a:lvl4pPr marL="1200013" indent="-171432"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300" baseline="0">
                <a:solidFill>
                  <a:schemeClr val="accent2"/>
                </a:solidFill>
              </a:defRPr>
            </a:lvl4pPr>
            <a:lvl5pPr>
              <a:defRPr>
                <a:solidFill>
                  <a:srgbClr val="292929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3376084" y="3"/>
            <a:ext cx="5302250" cy="1015079"/>
          </a:xfrm>
          <a:prstGeom prst="rect">
            <a:avLst/>
          </a:prstGeom>
        </p:spPr>
        <p:txBody>
          <a:bodyPr wrap="square" lIns="57148" tIns="0" rIns="0" bIns="0" anchor="b" anchorCtr="0">
            <a:noAutofit/>
          </a:bodyPr>
          <a:lstStyle>
            <a:lvl1pPr>
              <a:lnSpc>
                <a:spcPct val="90000"/>
              </a:lnSpc>
              <a:spcBef>
                <a:spcPts val="250"/>
              </a:spcBef>
              <a:defRPr lang="en-US" sz="2800" b="0" spc="-38" baseline="0">
                <a:solidFill>
                  <a:schemeClr val="tx1"/>
                </a:solidFill>
                <a:ea typeface="+mn-ea"/>
              </a:defRPr>
            </a:lvl1pPr>
          </a:lstStyle>
          <a:p>
            <a:pPr marL="0" lvl="0" defTabSz="685586">
              <a:lnSpc>
                <a:spcPct val="80000"/>
              </a:lnSpc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4" name="Rectangle 4"/>
          <p:cNvSpPr/>
          <p:nvPr userDrawn="1"/>
        </p:nvSpPr>
        <p:spPr>
          <a:xfrm flipH="1">
            <a:off x="0" y="4929717"/>
            <a:ext cx="7904692" cy="146050"/>
          </a:xfrm>
          <a:custGeom>
            <a:avLst/>
            <a:gdLst>
              <a:gd name="connsiteX0" fmla="*/ 0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0 w 8102600"/>
              <a:gd name="connsiteY4" fmla="*/ 0 h 146050"/>
              <a:gd name="connsiteX0" fmla="*/ 296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29634 w 8102600"/>
              <a:gd name="connsiteY4" fmla="*/ 0 h 146050"/>
              <a:gd name="connsiteX0" fmla="*/ 423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42334 w 8102600"/>
              <a:gd name="connsiteY4" fmla="*/ 0 h 14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02600" h="146050">
                <a:moveTo>
                  <a:pt x="42334" y="0"/>
                </a:moveTo>
                <a:lnTo>
                  <a:pt x="8102600" y="0"/>
                </a:lnTo>
                <a:lnTo>
                  <a:pt x="8102600" y="146050"/>
                </a:lnTo>
                <a:lnTo>
                  <a:pt x="0" y="146050"/>
                </a:lnTo>
                <a:lnTo>
                  <a:pt x="42334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45711" rIns="91421" bIns="45711" rtlCol="0" anchor="ctr"/>
          <a:lstStyle/>
          <a:p>
            <a:pPr algn="l"/>
            <a:fld id="{5266C0E3-FCB2-4D10-9980-6DFC0D8FABCB}" type="slidenum">
              <a:rPr lang="en-US" sz="500" b="0" smtClean="0">
                <a:solidFill>
                  <a:srgbClr val="BFBFBF">
                    <a:alpha val="50000"/>
                  </a:srgbClr>
                </a:solidFill>
                <a:latin typeface="Arial"/>
                <a:cs typeface="Arial"/>
              </a:rPr>
              <a:pPr algn="l"/>
              <a:t>‹#›</a:t>
            </a:fld>
            <a:endParaRPr lang="en-US" sz="500" dirty="0">
              <a:solidFill>
                <a:srgbClr val="BFBFBF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24" name="TextBox 23"/>
          <p:cNvSpPr txBox="1"/>
          <p:nvPr userDrawn="1"/>
        </p:nvSpPr>
        <p:spPr>
          <a:xfrm>
            <a:off x="6343649" y="4931832"/>
            <a:ext cx="1499121" cy="156634"/>
          </a:xfrm>
          <a:prstGeom prst="rect">
            <a:avLst/>
          </a:prstGeom>
          <a:noFill/>
        </p:spPr>
        <p:txBody>
          <a:bodyPr wrap="none" lIns="91421" tIns="45711" rIns="91421" bIns="45711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algn="r"/>
            <a:r>
              <a:rPr lang="en-US" sz="500" b="0" i="0" kern="1200" dirty="0" smtClean="0">
                <a:solidFill>
                  <a:schemeClr val="bg1">
                    <a:lumMod val="75000"/>
                    <a:alpha val="50000"/>
                  </a:schemeClr>
                </a:solidFill>
                <a:latin typeface="Arial"/>
                <a:ea typeface="+mn-ea"/>
                <a:cs typeface="Arial"/>
              </a:rPr>
              <a:t>© 2016 Juniper Networks, Inc. All rights reserved.</a:t>
            </a:r>
            <a:endParaRPr lang="en-US" sz="500" b="0" i="0" dirty="0">
              <a:solidFill>
                <a:schemeClr val="bg1">
                  <a:lumMod val="75000"/>
                  <a:alpha val="50000"/>
                </a:schemeClr>
              </a:solidFill>
            </a:endParaRPr>
          </a:p>
        </p:txBody>
      </p:sp>
      <p:sp>
        <p:nvSpPr>
          <p:cNvPr id="17" name="Rectangle 16"/>
          <p:cNvSpPr/>
          <p:nvPr userDrawn="1"/>
        </p:nvSpPr>
        <p:spPr>
          <a:xfrm rot="10800000">
            <a:off x="-3387" y="0"/>
            <a:ext cx="3017520" cy="5143500"/>
          </a:xfrm>
          <a:prstGeom prst="rect">
            <a:avLst/>
          </a:prstGeom>
          <a:gradFill flip="none" rotWithShape="1">
            <a:gsLst>
              <a:gs pos="82000">
                <a:schemeClr val="accent1">
                  <a:lumMod val="50000"/>
                  <a:alpha val="10000"/>
                </a:schemeClr>
              </a:gs>
              <a:gs pos="0">
                <a:schemeClr val="accent1">
                  <a:alpha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3" rIns="91425" bIns="45713"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441325" y="4936068"/>
            <a:ext cx="2572808" cy="143827"/>
          </a:xfrm>
          <a:prstGeom prst="rect">
            <a:avLst/>
          </a:prstGeom>
          <a:noFill/>
        </p:spPr>
        <p:txBody>
          <a:bodyPr wrap="none" lIns="57139" tIns="0" rIns="57139" bIns="0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marL="0" marR="0" indent="0" algn="l" defTabSz="342863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1" dirty="0" smtClean="0">
                <a:solidFill>
                  <a:schemeClr val="accent3">
                    <a:lumMod val="40000"/>
                    <a:lumOff val="60000"/>
                    <a:alpha val="50000"/>
                  </a:schemeClr>
                </a:solidFill>
                <a:latin typeface="Arial"/>
                <a:cs typeface="Arial"/>
              </a:rPr>
              <a:t>JUNIPER NETWORKS CONFIDENTIAL</a:t>
            </a:r>
            <a:endParaRPr lang="en-US" sz="500" b="0" dirty="0">
              <a:solidFill>
                <a:schemeClr val="accent3">
                  <a:lumMod val="40000"/>
                  <a:lumOff val="60000"/>
                  <a:alpha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19" name="Picture 18" descr="juniper_rgb_black_1800x600.png"/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3008" y="4906432"/>
            <a:ext cx="584200" cy="194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050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ov_t2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3017520" cy="5149280"/>
          </a:xfrm>
          <a:prstGeom prst="rect">
            <a:avLst/>
          </a:prstGeom>
        </p:spPr>
      </p:pic>
      <p:sp>
        <p:nvSpPr>
          <p:cNvPr id="17" name="Rectangle 16"/>
          <p:cNvSpPr/>
          <p:nvPr userDrawn="1"/>
        </p:nvSpPr>
        <p:spPr>
          <a:xfrm rot="10800000">
            <a:off x="-3387" y="0"/>
            <a:ext cx="3017520" cy="5143500"/>
          </a:xfrm>
          <a:prstGeom prst="rect">
            <a:avLst/>
          </a:prstGeom>
          <a:gradFill flip="none" rotWithShape="1">
            <a:gsLst>
              <a:gs pos="82000">
                <a:schemeClr val="accent1">
                  <a:lumMod val="50000"/>
                  <a:alpha val="10000"/>
                </a:schemeClr>
              </a:gs>
              <a:gs pos="0">
                <a:schemeClr val="accent1">
                  <a:alpha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3" rIns="91425" bIns="45713"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pic>
        <p:nvPicPr>
          <p:cNvPr id="13" name="Picture 12" descr="junos_platform copy.png"/>
          <p:cNvPicPr>
            <a:picLocks noChangeAspect="1"/>
          </p:cNvPicPr>
          <p:nvPr userDrawn="1"/>
        </p:nvPicPr>
        <p:blipFill rotWithShape="1">
          <a:blip r:embed="rId3" cstate="screen">
            <a:alphaModFix amt="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228"/>
          <a:stretch/>
        </p:blipFill>
        <p:spPr>
          <a:xfrm flipH="1">
            <a:off x="3551766" y="-16934"/>
            <a:ext cx="5592233" cy="5172891"/>
          </a:xfrm>
          <a:prstGeom prst="rect">
            <a:avLst/>
          </a:prstGeom>
        </p:spPr>
      </p:pic>
      <p:pic>
        <p:nvPicPr>
          <p:cNvPr id="18" name="Picture 17" descr="junos_platform.png"/>
          <p:cNvPicPr>
            <a:picLocks noChangeAspect="1"/>
          </p:cNvPicPr>
          <p:nvPr userDrawn="1"/>
        </p:nvPicPr>
        <p:blipFill rotWithShape="1">
          <a:blip r:embed="rId4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524" r="8080" b="52874"/>
          <a:stretch/>
        </p:blipFill>
        <p:spPr>
          <a:xfrm>
            <a:off x="7200901" y="4076703"/>
            <a:ext cx="1943099" cy="1066799"/>
          </a:xfrm>
          <a:prstGeom prst="rect">
            <a:avLst/>
          </a:prstGeom>
        </p:spPr>
      </p:pic>
      <p:sp>
        <p:nvSpPr>
          <p:cNvPr id="20" name="Rectangle 26"/>
          <p:cNvSpPr>
            <a:spLocks noChangeArrowheads="1"/>
          </p:cNvSpPr>
          <p:nvPr userDrawn="1"/>
        </p:nvSpPr>
        <p:spPr bwMode="black">
          <a:xfrm>
            <a:off x="8628732" y="4927600"/>
            <a:ext cx="515268" cy="149226"/>
          </a:xfrm>
          <a:custGeom>
            <a:avLst/>
            <a:gdLst>
              <a:gd name="connsiteX0" fmla="*/ 0 w 400050"/>
              <a:gd name="connsiteY0" fmla="*/ 0 h 133350"/>
              <a:gd name="connsiteX1" fmla="*/ 400050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00050"/>
              <a:gd name="connsiteY0" fmla="*/ 3175 h 136525"/>
              <a:gd name="connsiteX1" fmla="*/ 377825 w 400050"/>
              <a:gd name="connsiteY1" fmla="*/ 0 h 136525"/>
              <a:gd name="connsiteX2" fmla="*/ 400050 w 400050"/>
              <a:gd name="connsiteY2" fmla="*/ 136525 h 136525"/>
              <a:gd name="connsiteX3" fmla="*/ 0 w 400050"/>
              <a:gd name="connsiteY3" fmla="*/ 136525 h 136525"/>
              <a:gd name="connsiteX4" fmla="*/ 0 w 400050"/>
              <a:gd name="connsiteY4" fmla="*/ 3175 h 136525"/>
              <a:gd name="connsiteX0" fmla="*/ 0 w 400050"/>
              <a:gd name="connsiteY0" fmla="*/ 0 h 133350"/>
              <a:gd name="connsiteX1" fmla="*/ 368663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39561"/>
              <a:gd name="connsiteY0" fmla="*/ 0 h 133350"/>
              <a:gd name="connsiteX1" fmla="*/ 408174 w 439561"/>
              <a:gd name="connsiteY1" fmla="*/ 0 h 133350"/>
              <a:gd name="connsiteX2" fmla="*/ 439561 w 439561"/>
              <a:gd name="connsiteY2" fmla="*/ 133350 h 133350"/>
              <a:gd name="connsiteX3" fmla="*/ 39511 w 439561"/>
              <a:gd name="connsiteY3" fmla="*/ 133350 h 133350"/>
              <a:gd name="connsiteX4" fmla="*/ 0 w 439561"/>
              <a:gd name="connsiteY4" fmla="*/ 0 h 133350"/>
              <a:gd name="connsiteX0" fmla="*/ 0 w 445215"/>
              <a:gd name="connsiteY0" fmla="*/ 0 h 133350"/>
              <a:gd name="connsiteX1" fmla="*/ 445215 w 445215"/>
              <a:gd name="connsiteY1" fmla="*/ 0 h 133350"/>
              <a:gd name="connsiteX2" fmla="*/ 439561 w 445215"/>
              <a:gd name="connsiteY2" fmla="*/ 133350 h 133350"/>
              <a:gd name="connsiteX3" fmla="*/ 39511 w 445215"/>
              <a:gd name="connsiteY3" fmla="*/ 133350 h 133350"/>
              <a:gd name="connsiteX4" fmla="*/ 0 w 445215"/>
              <a:gd name="connsiteY4" fmla="*/ 0 h 133350"/>
              <a:gd name="connsiteX0" fmla="*/ 0 w 440276"/>
              <a:gd name="connsiteY0" fmla="*/ 0 h 133350"/>
              <a:gd name="connsiteX1" fmla="*/ 440276 w 440276"/>
              <a:gd name="connsiteY1" fmla="*/ 2899 h 133350"/>
              <a:gd name="connsiteX2" fmla="*/ 439561 w 440276"/>
              <a:gd name="connsiteY2" fmla="*/ 133350 h 133350"/>
              <a:gd name="connsiteX3" fmla="*/ 39511 w 440276"/>
              <a:gd name="connsiteY3" fmla="*/ 133350 h 133350"/>
              <a:gd name="connsiteX4" fmla="*/ 0 w 440276"/>
              <a:gd name="connsiteY4" fmla="*/ 0 h 133350"/>
              <a:gd name="connsiteX0" fmla="*/ 24695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24695 w 400765"/>
              <a:gd name="connsiteY4" fmla="*/ 0 h 130451"/>
              <a:gd name="connsiteX0" fmla="*/ 34573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34573 w 400765"/>
              <a:gd name="connsiteY4" fmla="*/ 0 h 130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0765" h="130451">
                <a:moveTo>
                  <a:pt x="34573" y="0"/>
                </a:moveTo>
                <a:lnTo>
                  <a:pt x="400765" y="0"/>
                </a:lnTo>
                <a:cubicBezTo>
                  <a:pt x="400527" y="43484"/>
                  <a:pt x="400288" y="86967"/>
                  <a:pt x="400050" y="130451"/>
                </a:cubicBezTo>
                <a:lnTo>
                  <a:pt x="0" y="130451"/>
                </a:lnTo>
                <a:lnTo>
                  <a:pt x="34573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extLst/>
        </p:spPr>
        <p:txBody>
          <a:bodyPr wrap="square" lIns="0" tIns="45711" rIns="91436" bIns="45711" rtlCol="0" anchor="ctr" anchorCtr="0">
            <a:noAutofit/>
          </a:bodyPr>
          <a:lstStyle/>
          <a:p>
            <a:pPr lvl="0" algn="ctr"/>
            <a:r>
              <a:rPr lang="en-US" sz="500" b="0" dirty="0" smtClean="0">
                <a:solidFill>
                  <a:srgbClr val="D4EAF4">
                    <a:alpha val="50000"/>
                  </a:srgbClr>
                </a:solidFill>
                <a:latin typeface="Arial"/>
                <a:cs typeface="Arial"/>
              </a:rPr>
              <a:t> </a:t>
            </a:r>
            <a:endParaRPr lang="en-US" sz="500" b="0" dirty="0">
              <a:solidFill>
                <a:srgbClr val="D4EAF4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3376245" y="1282451"/>
            <a:ext cx="5303884" cy="3394473"/>
          </a:xfrm>
          <a:prstGeom prst="rect">
            <a:avLst/>
          </a:prstGeom>
        </p:spPr>
        <p:txBody>
          <a:bodyPr lIns="57139" tIns="28571" rIns="57139" bIns="28571"/>
          <a:lstStyle>
            <a:lvl1pPr marL="285736" indent="-285736">
              <a:lnSpc>
                <a:spcPct val="95000"/>
              </a:lnSpc>
              <a:spcBef>
                <a:spcPts val="563"/>
              </a:spcBef>
              <a:buClr>
                <a:schemeClr val="tx1"/>
              </a:buClr>
              <a:buFont typeface="Arial"/>
              <a:buChar char="•"/>
              <a:defRPr sz="2000" b="0">
                <a:solidFill>
                  <a:schemeClr val="accent2"/>
                </a:solidFill>
              </a:defRPr>
            </a:lvl1pPr>
            <a:lvl2pPr marL="557150" indent="-214289"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baseline="0">
                <a:solidFill>
                  <a:schemeClr val="accent2"/>
                </a:solidFill>
              </a:defRPr>
            </a:lvl2pPr>
            <a:lvl3pPr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defRPr sz="1500" baseline="0">
                <a:solidFill>
                  <a:schemeClr val="accent2"/>
                </a:solidFill>
              </a:defRPr>
            </a:lvl3pPr>
            <a:lvl4pPr marL="1200013" indent="-171432"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300" baseline="0">
                <a:solidFill>
                  <a:schemeClr val="accent2"/>
                </a:solidFill>
              </a:defRPr>
            </a:lvl4pPr>
            <a:lvl5pPr>
              <a:defRPr>
                <a:solidFill>
                  <a:srgbClr val="292929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3376084" y="3"/>
            <a:ext cx="5302250" cy="1015079"/>
          </a:xfrm>
          <a:prstGeom prst="rect">
            <a:avLst/>
          </a:prstGeom>
        </p:spPr>
        <p:txBody>
          <a:bodyPr wrap="square" lIns="57148" tIns="0" rIns="0" bIns="0" anchor="b" anchorCtr="0">
            <a:noAutofit/>
          </a:bodyPr>
          <a:lstStyle>
            <a:lvl1pPr>
              <a:lnSpc>
                <a:spcPct val="90000"/>
              </a:lnSpc>
              <a:spcBef>
                <a:spcPts val="250"/>
              </a:spcBef>
              <a:defRPr lang="en-US" sz="2800" b="0" spc="-38" baseline="0">
                <a:solidFill>
                  <a:schemeClr val="tx1"/>
                </a:solidFill>
                <a:ea typeface="+mn-ea"/>
              </a:defRPr>
            </a:lvl1pPr>
          </a:lstStyle>
          <a:p>
            <a:pPr marL="0" lvl="0" defTabSz="685586">
              <a:lnSpc>
                <a:spcPct val="80000"/>
              </a:lnSpc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4" name="Rectangle 4"/>
          <p:cNvSpPr/>
          <p:nvPr userDrawn="1"/>
        </p:nvSpPr>
        <p:spPr>
          <a:xfrm flipH="1">
            <a:off x="0" y="4929717"/>
            <a:ext cx="7904692" cy="146050"/>
          </a:xfrm>
          <a:custGeom>
            <a:avLst/>
            <a:gdLst>
              <a:gd name="connsiteX0" fmla="*/ 0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0 w 8102600"/>
              <a:gd name="connsiteY4" fmla="*/ 0 h 146050"/>
              <a:gd name="connsiteX0" fmla="*/ 296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29634 w 8102600"/>
              <a:gd name="connsiteY4" fmla="*/ 0 h 146050"/>
              <a:gd name="connsiteX0" fmla="*/ 423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42334 w 8102600"/>
              <a:gd name="connsiteY4" fmla="*/ 0 h 14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02600" h="146050">
                <a:moveTo>
                  <a:pt x="42334" y="0"/>
                </a:moveTo>
                <a:lnTo>
                  <a:pt x="8102600" y="0"/>
                </a:lnTo>
                <a:lnTo>
                  <a:pt x="8102600" y="146050"/>
                </a:lnTo>
                <a:lnTo>
                  <a:pt x="0" y="146050"/>
                </a:lnTo>
                <a:lnTo>
                  <a:pt x="42334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45711" rIns="91421" bIns="45711" rtlCol="0" anchor="ctr"/>
          <a:lstStyle/>
          <a:p>
            <a:pPr algn="l"/>
            <a:fld id="{5266C0E3-FCB2-4D10-9980-6DFC0D8FABCB}" type="slidenum">
              <a:rPr lang="en-US" sz="500" b="0" smtClean="0">
                <a:solidFill>
                  <a:srgbClr val="BFBFBF">
                    <a:alpha val="50000"/>
                  </a:srgbClr>
                </a:solidFill>
                <a:latin typeface="Arial"/>
                <a:cs typeface="Arial"/>
              </a:rPr>
              <a:pPr algn="l"/>
              <a:t>‹#›</a:t>
            </a:fld>
            <a:endParaRPr lang="en-US" sz="500" dirty="0">
              <a:solidFill>
                <a:srgbClr val="BFBFBF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24" name="TextBox 23"/>
          <p:cNvSpPr txBox="1"/>
          <p:nvPr userDrawn="1"/>
        </p:nvSpPr>
        <p:spPr>
          <a:xfrm>
            <a:off x="6343649" y="4931832"/>
            <a:ext cx="1499121" cy="156634"/>
          </a:xfrm>
          <a:prstGeom prst="rect">
            <a:avLst/>
          </a:prstGeom>
          <a:noFill/>
        </p:spPr>
        <p:txBody>
          <a:bodyPr wrap="none" lIns="91421" tIns="45711" rIns="91421" bIns="45711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algn="r"/>
            <a:r>
              <a:rPr lang="en-US" sz="500" b="0" i="0" kern="1200" dirty="0" smtClean="0">
                <a:solidFill>
                  <a:schemeClr val="bg1">
                    <a:lumMod val="75000"/>
                    <a:alpha val="50000"/>
                  </a:schemeClr>
                </a:solidFill>
                <a:latin typeface="Arial"/>
                <a:ea typeface="+mn-ea"/>
                <a:cs typeface="Arial"/>
              </a:rPr>
              <a:t>© 2016 Juniper Networks, Inc. All rights reserved.</a:t>
            </a:r>
            <a:endParaRPr lang="en-US" sz="500" b="0" i="0" dirty="0">
              <a:solidFill>
                <a:schemeClr val="bg1">
                  <a:lumMod val="75000"/>
                  <a:alpha val="50000"/>
                </a:schemeClr>
              </a:solidFill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441325" y="4936068"/>
            <a:ext cx="2572808" cy="143827"/>
          </a:xfrm>
          <a:prstGeom prst="rect">
            <a:avLst/>
          </a:prstGeom>
          <a:noFill/>
        </p:spPr>
        <p:txBody>
          <a:bodyPr wrap="none" lIns="57139" tIns="0" rIns="57139" bIns="0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marL="0" marR="0" indent="0" algn="l" defTabSz="342863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1" dirty="0" smtClean="0">
                <a:solidFill>
                  <a:schemeClr val="accent3">
                    <a:lumMod val="40000"/>
                    <a:lumOff val="60000"/>
                    <a:alpha val="50000"/>
                  </a:schemeClr>
                </a:solidFill>
                <a:latin typeface="Arial"/>
                <a:cs typeface="Arial"/>
              </a:rPr>
              <a:t>JUNIPER NETWORKS CONFIDENTIAL</a:t>
            </a:r>
            <a:endParaRPr lang="en-US" sz="500" b="0" dirty="0">
              <a:solidFill>
                <a:schemeClr val="accent3">
                  <a:lumMod val="40000"/>
                  <a:lumOff val="60000"/>
                  <a:alpha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19" name="Picture 18" descr="juniper_rgb_black_1800x600.png"/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3008" y="4906432"/>
            <a:ext cx="584200" cy="194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797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Optional Background 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junos_platform copy.png"/>
          <p:cNvPicPr>
            <a:picLocks noChangeAspect="1"/>
          </p:cNvPicPr>
          <p:nvPr userDrawn="1"/>
        </p:nvPicPr>
        <p:blipFill rotWithShape="1">
          <a:blip r:embed="rId2" cstate="screen">
            <a:alphaModFix amt="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228"/>
          <a:stretch/>
        </p:blipFill>
        <p:spPr>
          <a:xfrm flipH="1">
            <a:off x="3551766" y="-16934"/>
            <a:ext cx="5592233" cy="5172891"/>
          </a:xfrm>
          <a:prstGeom prst="rect">
            <a:avLst/>
          </a:prstGeom>
        </p:spPr>
      </p:pic>
      <p:pic>
        <p:nvPicPr>
          <p:cNvPr id="13" name="Picture 12" descr="junos_platform.png"/>
          <p:cNvPicPr>
            <a:picLocks noChangeAspect="1"/>
          </p:cNvPicPr>
          <p:nvPr userDrawn="1"/>
        </p:nvPicPr>
        <p:blipFill rotWithShape="1">
          <a:blip r:embed="rId3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524" r="8080" b="52874"/>
          <a:stretch/>
        </p:blipFill>
        <p:spPr>
          <a:xfrm>
            <a:off x="7200901" y="4076703"/>
            <a:ext cx="1943099" cy="1066799"/>
          </a:xfrm>
          <a:prstGeom prst="rect">
            <a:avLst/>
          </a:prstGeom>
        </p:spPr>
      </p:pic>
      <p:sp>
        <p:nvSpPr>
          <p:cNvPr id="15" name="Rectangle 26"/>
          <p:cNvSpPr>
            <a:spLocks noChangeArrowheads="1"/>
          </p:cNvSpPr>
          <p:nvPr userDrawn="1"/>
        </p:nvSpPr>
        <p:spPr bwMode="black">
          <a:xfrm>
            <a:off x="8628732" y="4927600"/>
            <a:ext cx="515268" cy="149226"/>
          </a:xfrm>
          <a:custGeom>
            <a:avLst/>
            <a:gdLst>
              <a:gd name="connsiteX0" fmla="*/ 0 w 400050"/>
              <a:gd name="connsiteY0" fmla="*/ 0 h 133350"/>
              <a:gd name="connsiteX1" fmla="*/ 400050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00050"/>
              <a:gd name="connsiteY0" fmla="*/ 3175 h 136525"/>
              <a:gd name="connsiteX1" fmla="*/ 377825 w 400050"/>
              <a:gd name="connsiteY1" fmla="*/ 0 h 136525"/>
              <a:gd name="connsiteX2" fmla="*/ 400050 w 400050"/>
              <a:gd name="connsiteY2" fmla="*/ 136525 h 136525"/>
              <a:gd name="connsiteX3" fmla="*/ 0 w 400050"/>
              <a:gd name="connsiteY3" fmla="*/ 136525 h 136525"/>
              <a:gd name="connsiteX4" fmla="*/ 0 w 400050"/>
              <a:gd name="connsiteY4" fmla="*/ 3175 h 136525"/>
              <a:gd name="connsiteX0" fmla="*/ 0 w 400050"/>
              <a:gd name="connsiteY0" fmla="*/ 0 h 133350"/>
              <a:gd name="connsiteX1" fmla="*/ 368663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39561"/>
              <a:gd name="connsiteY0" fmla="*/ 0 h 133350"/>
              <a:gd name="connsiteX1" fmla="*/ 408174 w 439561"/>
              <a:gd name="connsiteY1" fmla="*/ 0 h 133350"/>
              <a:gd name="connsiteX2" fmla="*/ 439561 w 439561"/>
              <a:gd name="connsiteY2" fmla="*/ 133350 h 133350"/>
              <a:gd name="connsiteX3" fmla="*/ 39511 w 439561"/>
              <a:gd name="connsiteY3" fmla="*/ 133350 h 133350"/>
              <a:gd name="connsiteX4" fmla="*/ 0 w 439561"/>
              <a:gd name="connsiteY4" fmla="*/ 0 h 133350"/>
              <a:gd name="connsiteX0" fmla="*/ 0 w 445215"/>
              <a:gd name="connsiteY0" fmla="*/ 0 h 133350"/>
              <a:gd name="connsiteX1" fmla="*/ 445215 w 445215"/>
              <a:gd name="connsiteY1" fmla="*/ 0 h 133350"/>
              <a:gd name="connsiteX2" fmla="*/ 439561 w 445215"/>
              <a:gd name="connsiteY2" fmla="*/ 133350 h 133350"/>
              <a:gd name="connsiteX3" fmla="*/ 39511 w 445215"/>
              <a:gd name="connsiteY3" fmla="*/ 133350 h 133350"/>
              <a:gd name="connsiteX4" fmla="*/ 0 w 445215"/>
              <a:gd name="connsiteY4" fmla="*/ 0 h 133350"/>
              <a:gd name="connsiteX0" fmla="*/ 0 w 440276"/>
              <a:gd name="connsiteY0" fmla="*/ 0 h 133350"/>
              <a:gd name="connsiteX1" fmla="*/ 440276 w 440276"/>
              <a:gd name="connsiteY1" fmla="*/ 2899 h 133350"/>
              <a:gd name="connsiteX2" fmla="*/ 439561 w 440276"/>
              <a:gd name="connsiteY2" fmla="*/ 133350 h 133350"/>
              <a:gd name="connsiteX3" fmla="*/ 39511 w 440276"/>
              <a:gd name="connsiteY3" fmla="*/ 133350 h 133350"/>
              <a:gd name="connsiteX4" fmla="*/ 0 w 440276"/>
              <a:gd name="connsiteY4" fmla="*/ 0 h 133350"/>
              <a:gd name="connsiteX0" fmla="*/ 24695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24695 w 400765"/>
              <a:gd name="connsiteY4" fmla="*/ 0 h 130451"/>
              <a:gd name="connsiteX0" fmla="*/ 34573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34573 w 400765"/>
              <a:gd name="connsiteY4" fmla="*/ 0 h 130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0765" h="130451">
                <a:moveTo>
                  <a:pt x="34573" y="0"/>
                </a:moveTo>
                <a:lnTo>
                  <a:pt x="400765" y="0"/>
                </a:lnTo>
                <a:cubicBezTo>
                  <a:pt x="400527" y="43484"/>
                  <a:pt x="400288" y="86967"/>
                  <a:pt x="400050" y="130451"/>
                </a:cubicBezTo>
                <a:lnTo>
                  <a:pt x="0" y="130451"/>
                </a:lnTo>
                <a:lnTo>
                  <a:pt x="34573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extLst/>
        </p:spPr>
        <p:txBody>
          <a:bodyPr wrap="square" lIns="0" tIns="45711" rIns="91436" bIns="45711" rtlCol="0" anchor="ctr" anchorCtr="0">
            <a:noAutofit/>
          </a:bodyPr>
          <a:lstStyle/>
          <a:p>
            <a:pPr lvl="0" algn="ctr"/>
            <a:r>
              <a:rPr lang="en-US" sz="500" b="0" dirty="0" smtClean="0">
                <a:solidFill>
                  <a:srgbClr val="D4EAF4">
                    <a:alpha val="50000"/>
                  </a:srgbClr>
                </a:solidFill>
                <a:latin typeface="Arial"/>
                <a:cs typeface="Arial"/>
              </a:rPr>
              <a:t> </a:t>
            </a:r>
            <a:endParaRPr lang="en-US" sz="500" b="0" dirty="0">
              <a:solidFill>
                <a:srgbClr val="D4EAF4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455083" y="3"/>
            <a:ext cx="7725834" cy="1015079"/>
          </a:xfrm>
          <a:prstGeom prst="rect">
            <a:avLst/>
          </a:prstGeom>
        </p:spPr>
        <p:txBody>
          <a:bodyPr wrap="square" lIns="57148" tIns="0" rIns="0" bIns="0" anchor="b" anchorCtr="0">
            <a:noAutofit/>
          </a:bodyPr>
          <a:lstStyle>
            <a:lvl1pPr>
              <a:lnSpc>
                <a:spcPct val="90000"/>
              </a:lnSpc>
              <a:spcBef>
                <a:spcPts val="250"/>
              </a:spcBef>
              <a:defRPr lang="en-US" sz="2800" b="0" spc="-38" baseline="0">
                <a:solidFill>
                  <a:schemeClr val="bg1"/>
                </a:solidFill>
                <a:ea typeface="+mn-ea"/>
              </a:defRPr>
            </a:lvl1pPr>
          </a:lstStyle>
          <a:p>
            <a:pPr marL="0" lvl="0" defTabSz="685586">
              <a:lnSpc>
                <a:spcPct val="80000"/>
              </a:lnSpc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" name="Rectangle 4"/>
          <p:cNvSpPr/>
          <p:nvPr userDrawn="1"/>
        </p:nvSpPr>
        <p:spPr>
          <a:xfrm flipH="1">
            <a:off x="0" y="4929717"/>
            <a:ext cx="7904692" cy="146050"/>
          </a:xfrm>
          <a:custGeom>
            <a:avLst/>
            <a:gdLst>
              <a:gd name="connsiteX0" fmla="*/ 0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0 w 8102600"/>
              <a:gd name="connsiteY4" fmla="*/ 0 h 146050"/>
              <a:gd name="connsiteX0" fmla="*/ 296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29634 w 8102600"/>
              <a:gd name="connsiteY4" fmla="*/ 0 h 146050"/>
              <a:gd name="connsiteX0" fmla="*/ 423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42334 w 8102600"/>
              <a:gd name="connsiteY4" fmla="*/ 0 h 14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02600" h="146050">
                <a:moveTo>
                  <a:pt x="42334" y="0"/>
                </a:moveTo>
                <a:lnTo>
                  <a:pt x="8102600" y="0"/>
                </a:lnTo>
                <a:lnTo>
                  <a:pt x="8102600" y="146050"/>
                </a:lnTo>
                <a:lnTo>
                  <a:pt x="0" y="146050"/>
                </a:lnTo>
                <a:lnTo>
                  <a:pt x="42334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45711" rIns="91421" bIns="45711" rtlCol="0" anchor="ctr"/>
          <a:lstStyle/>
          <a:p>
            <a:pPr algn="l"/>
            <a:fld id="{5266C0E3-FCB2-4D10-9980-6DFC0D8FABCB}" type="slidenum">
              <a:rPr lang="en-US" sz="500" b="0" smtClean="0">
                <a:solidFill>
                  <a:srgbClr val="BFBFBF">
                    <a:alpha val="50000"/>
                  </a:srgbClr>
                </a:solidFill>
                <a:latin typeface="Arial"/>
                <a:cs typeface="Arial"/>
              </a:rPr>
              <a:pPr algn="l"/>
              <a:t>‹#›</a:t>
            </a:fld>
            <a:endParaRPr lang="en-US" sz="500" dirty="0">
              <a:solidFill>
                <a:srgbClr val="BFBFBF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19" name="TextBox 18"/>
          <p:cNvSpPr txBox="1"/>
          <p:nvPr userDrawn="1"/>
        </p:nvSpPr>
        <p:spPr>
          <a:xfrm>
            <a:off x="6343649" y="4931832"/>
            <a:ext cx="1499121" cy="156634"/>
          </a:xfrm>
          <a:prstGeom prst="rect">
            <a:avLst/>
          </a:prstGeom>
          <a:noFill/>
        </p:spPr>
        <p:txBody>
          <a:bodyPr wrap="none" lIns="91421" tIns="45711" rIns="91421" bIns="45711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algn="r"/>
            <a:r>
              <a:rPr lang="en-US" sz="500" b="0" i="0" kern="1200" dirty="0" smtClean="0">
                <a:solidFill>
                  <a:schemeClr val="bg1">
                    <a:lumMod val="75000"/>
                    <a:alpha val="50000"/>
                  </a:schemeClr>
                </a:solidFill>
                <a:latin typeface="Arial"/>
                <a:ea typeface="+mn-ea"/>
                <a:cs typeface="Arial"/>
              </a:rPr>
              <a:t>© 2016 Juniper Networks, Inc. All rights reserved.</a:t>
            </a:r>
            <a:endParaRPr lang="en-US" sz="500" b="0" i="0" dirty="0">
              <a:solidFill>
                <a:schemeClr val="bg1">
                  <a:lumMod val="75000"/>
                  <a:alpha val="50000"/>
                </a:schemeClr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441325" y="4936068"/>
            <a:ext cx="2572808" cy="143827"/>
          </a:xfrm>
          <a:prstGeom prst="rect">
            <a:avLst/>
          </a:prstGeom>
          <a:noFill/>
        </p:spPr>
        <p:txBody>
          <a:bodyPr wrap="none" lIns="57139" tIns="0" rIns="57139" bIns="0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marL="0" marR="0" indent="0" algn="l" defTabSz="342863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1" dirty="0" smtClean="0">
                <a:solidFill>
                  <a:schemeClr val="accent3">
                    <a:lumMod val="40000"/>
                    <a:lumOff val="60000"/>
                    <a:alpha val="50000"/>
                  </a:schemeClr>
                </a:solidFill>
                <a:latin typeface="Arial"/>
                <a:cs typeface="Arial"/>
              </a:rPr>
              <a:t>JUNIPER NETWORKS CONFIDENTIAL</a:t>
            </a:r>
            <a:endParaRPr lang="en-US" sz="500" b="0" dirty="0">
              <a:solidFill>
                <a:schemeClr val="accent3">
                  <a:lumMod val="40000"/>
                  <a:lumOff val="60000"/>
                  <a:alpha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17" name="Picture 16" descr="juniper_wht.png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32181" y="4939245"/>
            <a:ext cx="489519" cy="133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663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_Sub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junos_platform copy.png"/>
          <p:cNvPicPr>
            <a:picLocks noChangeAspect="1"/>
          </p:cNvPicPr>
          <p:nvPr userDrawn="1"/>
        </p:nvPicPr>
        <p:blipFill rotWithShape="1">
          <a:blip r:embed="rId2" cstate="screen">
            <a:alphaModFix amt="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228"/>
          <a:stretch/>
        </p:blipFill>
        <p:spPr>
          <a:xfrm flipH="1">
            <a:off x="3551766" y="-16934"/>
            <a:ext cx="5592233" cy="5172891"/>
          </a:xfrm>
          <a:prstGeom prst="rect">
            <a:avLst/>
          </a:prstGeom>
        </p:spPr>
      </p:pic>
      <p:pic>
        <p:nvPicPr>
          <p:cNvPr id="12" name="Picture 11" descr="junos_platform.png"/>
          <p:cNvPicPr>
            <a:picLocks noChangeAspect="1"/>
          </p:cNvPicPr>
          <p:nvPr userDrawn="1"/>
        </p:nvPicPr>
        <p:blipFill rotWithShape="1">
          <a:blip r:embed="rId3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524" r="8080" b="52874"/>
          <a:stretch/>
        </p:blipFill>
        <p:spPr>
          <a:xfrm>
            <a:off x="7200901" y="4076703"/>
            <a:ext cx="1943099" cy="1066799"/>
          </a:xfrm>
          <a:prstGeom prst="rect">
            <a:avLst/>
          </a:prstGeom>
        </p:spPr>
      </p:pic>
      <p:sp>
        <p:nvSpPr>
          <p:cNvPr id="14" name="Rectangle 26"/>
          <p:cNvSpPr>
            <a:spLocks noChangeArrowheads="1"/>
          </p:cNvSpPr>
          <p:nvPr userDrawn="1"/>
        </p:nvSpPr>
        <p:spPr bwMode="black">
          <a:xfrm>
            <a:off x="8628732" y="4927600"/>
            <a:ext cx="515268" cy="149226"/>
          </a:xfrm>
          <a:custGeom>
            <a:avLst/>
            <a:gdLst>
              <a:gd name="connsiteX0" fmla="*/ 0 w 400050"/>
              <a:gd name="connsiteY0" fmla="*/ 0 h 133350"/>
              <a:gd name="connsiteX1" fmla="*/ 400050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00050"/>
              <a:gd name="connsiteY0" fmla="*/ 3175 h 136525"/>
              <a:gd name="connsiteX1" fmla="*/ 377825 w 400050"/>
              <a:gd name="connsiteY1" fmla="*/ 0 h 136525"/>
              <a:gd name="connsiteX2" fmla="*/ 400050 w 400050"/>
              <a:gd name="connsiteY2" fmla="*/ 136525 h 136525"/>
              <a:gd name="connsiteX3" fmla="*/ 0 w 400050"/>
              <a:gd name="connsiteY3" fmla="*/ 136525 h 136525"/>
              <a:gd name="connsiteX4" fmla="*/ 0 w 400050"/>
              <a:gd name="connsiteY4" fmla="*/ 3175 h 136525"/>
              <a:gd name="connsiteX0" fmla="*/ 0 w 400050"/>
              <a:gd name="connsiteY0" fmla="*/ 0 h 133350"/>
              <a:gd name="connsiteX1" fmla="*/ 368663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39561"/>
              <a:gd name="connsiteY0" fmla="*/ 0 h 133350"/>
              <a:gd name="connsiteX1" fmla="*/ 408174 w 439561"/>
              <a:gd name="connsiteY1" fmla="*/ 0 h 133350"/>
              <a:gd name="connsiteX2" fmla="*/ 439561 w 439561"/>
              <a:gd name="connsiteY2" fmla="*/ 133350 h 133350"/>
              <a:gd name="connsiteX3" fmla="*/ 39511 w 439561"/>
              <a:gd name="connsiteY3" fmla="*/ 133350 h 133350"/>
              <a:gd name="connsiteX4" fmla="*/ 0 w 439561"/>
              <a:gd name="connsiteY4" fmla="*/ 0 h 133350"/>
              <a:gd name="connsiteX0" fmla="*/ 0 w 445215"/>
              <a:gd name="connsiteY0" fmla="*/ 0 h 133350"/>
              <a:gd name="connsiteX1" fmla="*/ 445215 w 445215"/>
              <a:gd name="connsiteY1" fmla="*/ 0 h 133350"/>
              <a:gd name="connsiteX2" fmla="*/ 439561 w 445215"/>
              <a:gd name="connsiteY2" fmla="*/ 133350 h 133350"/>
              <a:gd name="connsiteX3" fmla="*/ 39511 w 445215"/>
              <a:gd name="connsiteY3" fmla="*/ 133350 h 133350"/>
              <a:gd name="connsiteX4" fmla="*/ 0 w 445215"/>
              <a:gd name="connsiteY4" fmla="*/ 0 h 133350"/>
              <a:gd name="connsiteX0" fmla="*/ 0 w 440276"/>
              <a:gd name="connsiteY0" fmla="*/ 0 h 133350"/>
              <a:gd name="connsiteX1" fmla="*/ 440276 w 440276"/>
              <a:gd name="connsiteY1" fmla="*/ 2899 h 133350"/>
              <a:gd name="connsiteX2" fmla="*/ 439561 w 440276"/>
              <a:gd name="connsiteY2" fmla="*/ 133350 h 133350"/>
              <a:gd name="connsiteX3" fmla="*/ 39511 w 440276"/>
              <a:gd name="connsiteY3" fmla="*/ 133350 h 133350"/>
              <a:gd name="connsiteX4" fmla="*/ 0 w 440276"/>
              <a:gd name="connsiteY4" fmla="*/ 0 h 133350"/>
              <a:gd name="connsiteX0" fmla="*/ 24695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24695 w 400765"/>
              <a:gd name="connsiteY4" fmla="*/ 0 h 130451"/>
              <a:gd name="connsiteX0" fmla="*/ 34573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34573 w 400765"/>
              <a:gd name="connsiteY4" fmla="*/ 0 h 130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0765" h="130451">
                <a:moveTo>
                  <a:pt x="34573" y="0"/>
                </a:moveTo>
                <a:lnTo>
                  <a:pt x="400765" y="0"/>
                </a:lnTo>
                <a:cubicBezTo>
                  <a:pt x="400527" y="43484"/>
                  <a:pt x="400288" y="86967"/>
                  <a:pt x="400050" y="130451"/>
                </a:cubicBezTo>
                <a:lnTo>
                  <a:pt x="0" y="130451"/>
                </a:lnTo>
                <a:lnTo>
                  <a:pt x="34573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extLst/>
        </p:spPr>
        <p:txBody>
          <a:bodyPr wrap="square" lIns="0" tIns="45711" rIns="91436" bIns="45711" rtlCol="0" anchor="ctr" anchorCtr="0">
            <a:noAutofit/>
          </a:bodyPr>
          <a:lstStyle/>
          <a:p>
            <a:pPr lvl="0" algn="ctr"/>
            <a:r>
              <a:rPr lang="en-US" sz="500" b="0" dirty="0" smtClean="0">
                <a:solidFill>
                  <a:srgbClr val="D4EAF4">
                    <a:alpha val="50000"/>
                  </a:srgbClr>
                </a:solidFill>
                <a:latin typeface="Arial"/>
                <a:cs typeface="Arial"/>
              </a:rPr>
              <a:t> </a:t>
            </a:r>
            <a:endParaRPr lang="en-US" sz="500" b="0" dirty="0">
              <a:solidFill>
                <a:srgbClr val="D4EAF4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085" y="3"/>
            <a:ext cx="8223250" cy="1015079"/>
          </a:xfrm>
          <a:prstGeom prst="rect">
            <a:avLst/>
          </a:prstGeom>
        </p:spPr>
        <p:txBody>
          <a:bodyPr wrap="square" lIns="57148" tIns="0" rIns="0" bIns="0" anchor="b" anchorCtr="0">
            <a:noAutofit/>
          </a:bodyPr>
          <a:lstStyle>
            <a:lvl1pPr>
              <a:lnSpc>
                <a:spcPct val="90000"/>
              </a:lnSpc>
              <a:spcBef>
                <a:spcPts val="250"/>
              </a:spcBef>
              <a:defRPr lang="en-US" sz="2800" b="0" spc="-38" baseline="0">
                <a:solidFill>
                  <a:schemeClr val="tx1"/>
                </a:solidFill>
                <a:ea typeface="+mn-ea"/>
              </a:defRPr>
            </a:lvl1pPr>
          </a:lstStyle>
          <a:p>
            <a:pPr marL="0" lvl="0" defTabSz="685586">
              <a:lnSpc>
                <a:spcPct val="80000"/>
              </a:lnSpc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529" y="1282451"/>
            <a:ext cx="8229601" cy="3394473"/>
          </a:xfrm>
          <a:prstGeom prst="rect">
            <a:avLst/>
          </a:prstGeom>
        </p:spPr>
        <p:txBody>
          <a:bodyPr lIns="57139" tIns="28571" rIns="57139" bIns="28571"/>
          <a:lstStyle>
            <a:lvl1pPr marL="285736" indent="-285736">
              <a:lnSpc>
                <a:spcPct val="95000"/>
              </a:lnSpc>
              <a:spcBef>
                <a:spcPts val="563"/>
              </a:spcBef>
              <a:buClr>
                <a:schemeClr val="tx1"/>
              </a:buClr>
              <a:buFont typeface="Arial"/>
              <a:buChar char="•"/>
              <a:defRPr sz="2000" b="0">
                <a:solidFill>
                  <a:schemeClr val="accent2"/>
                </a:solidFill>
              </a:defRPr>
            </a:lvl1pPr>
            <a:lvl2pPr marL="557150" indent="-214289"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accent2"/>
                </a:solidFill>
              </a:defRPr>
            </a:lvl2pPr>
            <a:lvl3pPr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defRPr sz="1500">
                <a:solidFill>
                  <a:schemeClr val="accent2"/>
                </a:solidFill>
              </a:defRPr>
            </a:lvl3pPr>
            <a:lvl4pPr marL="1200013" indent="-171432"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300">
                <a:solidFill>
                  <a:schemeClr val="accent2"/>
                </a:solidFill>
              </a:defRPr>
            </a:lvl4pPr>
            <a:lvl5pPr>
              <a:defRPr>
                <a:solidFill>
                  <a:srgbClr val="292929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21" name="Rectangle 4"/>
          <p:cNvSpPr/>
          <p:nvPr userDrawn="1"/>
        </p:nvSpPr>
        <p:spPr>
          <a:xfrm flipH="1">
            <a:off x="0" y="4929717"/>
            <a:ext cx="7904692" cy="146050"/>
          </a:xfrm>
          <a:custGeom>
            <a:avLst/>
            <a:gdLst>
              <a:gd name="connsiteX0" fmla="*/ 0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0 w 8102600"/>
              <a:gd name="connsiteY4" fmla="*/ 0 h 146050"/>
              <a:gd name="connsiteX0" fmla="*/ 296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29634 w 8102600"/>
              <a:gd name="connsiteY4" fmla="*/ 0 h 146050"/>
              <a:gd name="connsiteX0" fmla="*/ 423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42334 w 8102600"/>
              <a:gd name="connsiteY4" fmla="*/ 0 h 14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02600" h="146050">
                <a:moveTo>
                  <a:pt x="42334" y="0"/>
                </a:moveTo>
                <a:lnTo>
                  <a:pt x="8102600" y="0"/>
                </a:lnTo>
                <a:lnTo>
                  <a:pt x="8102600" y="146050"/>
                </a:lnTo>
                <a:lnTo>
                  <a:pt x="0" y="146050"/>
                </a:lnTo>
                <a:lnTo>
                  <a:pt x="42334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45711" rIns="91421" bIns="45711" rtlCol="0" anchor="ctr"/>
          <a:lstStyle/>
          <a:p>
            <a:pPr algn="l"/>
            <a:fld id="{5266C0E3-FCB2-4D10-9980-6DFC0D8FABCB}" type="slidenum">
              <a:rPr lang="en-US" sz="500" b="0" smtClean="0">
                <a:solidFill>
                  <a:srgbClr val="BFBFBF">
                    <a:alpha val="50000"/>
                  </a:srgbClr>
                </a:solidFill>
                <a:latin typeface="Arial"/>
                <a:cs typeface="Arial"/>
              </a:rPr>
              <a:pPr algn="l"/>
              <a:t>‹#›</a:t>
            </a:fld>
            <a:endParaRPr lang="en-US" sz="500" dirty="0">
              <a:solidFill>
                <a:srgbClr val="BFBFBF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22" name="TextBox 21"/>
          <p:cNvSpPr txBox="1"/>
          <p:nvPr userDrawn="1"/>
        </p:nvSpPr>
        <p:spPr>
          <a:xfrm>
            <a:off x="6343649" y="4931832"/>
            <a:ext cx="1499121" cy="156634"/>
          </a:xfrm>
          <a:prstGeom prst="rect">
            <a:avLst/>
          </a:prstGeom>
          <a:noFill/>
        </p:spPr>
        <p:txBody>
          <a:bodyPr wrap="none" lIns="91421" tIns="45711" rIns="91421" bIns="45711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algn="r"/>
            <a:r>
              <a:rPr lang="en-US" sz="500" b="0" i="0" kern="1200" dirty="0" smtClean="0">
                <a:solidFill>
                  <a:schemeClr val="bg1">
                    <a:lumMod val="75000"/>
                    <a:alpha val="50000"/>
                  </a:schemeClr>
                </a:solidFill>
                <a:latin typeface="Arial"/>
                <a:ea typeface="+mn-ea"/>
                <a:cs typeface="Arial"/>
              </a:rPr>
              <a:t>© 2016 Juniper Networks, Inc. All rights reserved.</a:t>
            </a:r>
            <a:endParaRPr lang="en-US" sz="500" b="0" i="0" dirty="0">
              <a:solidFill>
                <a:schemeClr val="bg1">
                  <a:lumMod val="75000"/>
                  <a:alpha val="50000"/>
                </a:schemeClr>
              </a:solidFill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441325" y="4936068"/>
            <a:ext cx="2572808" cy="143827"/>
          </a:xfrm>
          <a:prstGeom prst="rect">
            <a:avLst/>
          </a:prstGeom>
          <a:noFill/>
        </p:spPr>
        <p:txBody>
          <a:bodyPr wrap="none" lIns="57139" tIns="0" rIns="57139" bIns="0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marL="0" marR="0" indent="0" algn="l" defTabSz="342863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1" dirty="0" smtClean="0">
                <a:solidFill>
                  <a:schemeClr val="accent3">
                    <a:lumMod val="40000"/>
                    <a:lumOff val="60000"/>
                    <a:alpha val="50000"/>
                  </a:schemeClr>
                </a:solidFill>
                <a:latin typeface="Arial"/>
                <a:cs typeface="Arial"/>
              </a:rPr>
              <a:t>JUNIPER NETWORKS CONFIDENTIAL</a:t>
            </a:r>
            <a:endParaRPr lang="en-US" sz="500" b="0" dirty="0">
              <a:solidFill>
                <a:schemeClr val="accent3">
                  <a:lumMod val="40000"/>
                  <a:lumOff val="60000"/>
                  <a:alpha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16" name="Picture 15" descr="juniper_rgb_black_1800x600.png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3008" y="4906432"/>
            <a:ext cx="584200" cy="194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28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Optional Background 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junos_platform copy.png"/>
          <p:cNvPicPr>
            <a:picLocks noChangeAspect="1"/>
          </p:cNvPicPr>
          <p:nvPr userDrawn="1"/>
        </p:nvPicPr>
        <p:blipFill rotWithShape="1">
          <a:blip r:embed="rId2" cstate="screen">
            <a:alphaModFix amt="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228"/>
          <a:stretch/>
        </p:blipFill>
        <p:spPr>
          <a:xfrm flipH="1">
            <a:off x="3551766" y="-16934"/>
            <a:ext cx="5592233" cy="5172891"/>
          </a:xfrm>
          <a:prstGeom prst="rect">
            <a:avLst/>
          </a:prstGeom>
        </p:spPr>
      </p:pic>
      <p:pic>
        <p:nvPicPr>
          <p:cNvPr id="13" name="Picture 12" descr="junos_platform.png"/>
          <p:cNvPicPr>
            <a:picLocks noChangeAspect="1"/>
          </p:cNvPicPr>
          <p:nvPr userDrawn="1"/>
        </p:nvPicPr>
        <p:blipFill rotWithShape="1">
          <a:blip r:embed="rId3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524" r="8080" b="52874"/>
          <a:stretch/>
        </p:blipFill>
        <p:spPr>
          <a:xfrm>
            <a:off x="7200901" y="4076703"/>
            <a:ext cx="1943099" cy="1066799"/>
          </a:xfrm>
          <a:prstGeom prst="rect">
            <a:avLst/>
          </a:prstGeom>
        </p:spPr>
      </p:pic>
      <p:sp>
        <p:nvSpPr>
          <p:cNvPr id="15" name="Rectangle 26"/>
          <p:cNvSpPr>
            <a:spLocks noChangeArrowheads="1"/>
          </p:cNvSpPr>
          <p:nvPr userDrawn="1"/>
        </p:nvSpPr>
        <p:spPr bwMode="black">
          <a:xfrm>
            <a:off x="8628732" y="4927600"/>
            <a:ext cx="515268" cy="149226"/>
          </a:xfrm>
          <a:custGeom>
            <a:avLst/>
            <a:gdLst>
              <a:gd name="connsiteX0" fmla="*/ 0 w 400050"/>
              <a:gd name="connsiteY0" fmla="*/ 0 h 133350"/>
              <a:gd name="connsiteX1" fmla="*/ 400050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00050"/>
              <a:gd name="connsiteY0" fmla="*/ 3175 h 136525"/>
              <a:gd name="connsiteX1" fmla="*/ 377825 w 400050"/>
              <a:gd name="connsiteY1" fmla="*/ 0 h 136525"/>
              <a:gd name="connsiteX2" fmla="*/ 400050 w 400050"/>
              <a:gd name="connsiteY2" fmla="*/ 136525 h 136525"/>
              <a:gd name="connsiteX3" fmla="*/ 0 w 400050"/>
              <a:gd name="connsiteY3" fmla="*/ 136525 h 136525"/>
              <a:gd name="connsiteX4" fmla="*/ 0 w 400050"/>
              <a:gd name="connsiteY4" fmla="*/ 3175 h 136525"/>
              <a:gd name="connsiteX0" fmla="*/ 0 w 400050"/>
              <a:gd name="connsiteY0" fmla="*/ 0 h 133350"/>
              <a:gd name="connsiteX1" fmla="*/ 368663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39561"/>
              <a:gd name="connsiteY0" fmla="*/ 0 h 133350"/>
              <a:gd name="connsiteX1" fmla="*/ 408174 w 439561"/>
              <a:gd name="connsiteY1" fmla="*/ 0 h 133350"/>
              <a:gd name="connsiteX2" fmla="*/ 439561 w 439561"/>
              <a:gd name="connsiteY2" fmla="*/ 133350 h 133350"/>
              <a:gd name="connsiteX3" fmla="*/ 39511 w 439561"/>
              <a:gd name="connsiteY3" fmla="*/ 133350 h 133350"/>
              <a:gd name="connsiteX4" fmla="*/ 0 w 439561"/>
              <a:gd name="connsiteY4" fmla="*/ 0 h 133350"/>
              <a:gd name="connsiteX0" fmla="*/ 0 w 445215"/>
              <a:gd name="connsiteY0" fmla="*/ 0 h 133350"/>
              <a:gd name="connsiteX1" fmla="*/ 445215 w 445215"/>
              <a:gd name="connsiteY1" fmla="*/ 0 h 133350"/>
              <a:gd name="connsiteX2" fmla="*/ 439561 w 445215"/>
              <a:gd name="connsiteY2" fmla="*/ 133350 h 133350"/>
              <a:gd name="connsiteX3" fmla="*/ 39511 w 445215"/>
              <a:gd name="connsiteY3" fmla="*/ 133350 h 133350"/>
              <a:gd name="connsiteX4" fmla="*/ 0 w 445215"/>
              <a:gd name="connsiteY4" fmla="*/ 0 h 133350"/>
              <a:gd name="connsiteX0" fmla="*/ 0 w 440276"/>
              <a:gd name="connsiteY0" fmla="*/ 0 h 133350"/>
              <a:gd name="connsiteX1" fmla="*/ 440276 w 440276"/>
              <a:gd name="connsiteY1" fmla="*/ 2899 h 133350"/>
              <a:gd name="connsiteX2" fmla="*/ 439561 w 440276"/>
              <a:gd name="connsiteY2" fmla="*/ 133350 h 133350"/>
              <a:gd name="connsiteX3" fmla="*/ 39511 w 440276"/>
              <a:gd name="connsiteY3" fmla="*/ 133350 h 133350"/>
              <a:gd name="connsiteX4" fmla="*/ 0 w 440276"/>
              <a:gd name="connsiteY4" fmla="*/ 0 h 133350"/>
              <a:gd name="connsiteX0" fmla="*/ 24695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24695 w 400765"/>
              <a:gd name="connsiteY4" fmla="*/ 0 h 130451"/>
              <a:gd name="connsiteX0" fmla="*/ 34573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34573 w 400765"/>
              <a:gd name="connsiteY4" fmla="*/ 0 h 130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0765" h="130451">
                <a:moveTo>
                  <a:pt x="34573" y="0"/>
                </a:moveTo>
                <a:lnTo>
                  <a:pt x="400765" y="0"/>
                </a:lnTo>
                <a:cubicBezTo>
                  <a:pt x="400527" y="43484"/>
                  <a:pt x="400288" y="86967"/>
                  <a:pt x="400050" y="130451"/>
                </a:cubicBezTo>
                <a:lnTo>
                  <a:pt x="0" y="130451"/>
                </a:lnTo>
                <a:lnTo>
                  <a:pt x="34573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extLst/>
        </p:spPr>
        <p:txBody>
          <a:bodyPr wrap="square" lIns="0" tIns="45711" rIns="91436" bIns="45711" rtlCol="0" anchor="ctr" anchorCtr="0">
            <a:noAutofit/>
          </a:bodyPr>
          <a:lstStyle/>
          <a:p>
            <a:pPr lvl="0" algn="ctr"/>
            <a:r>
              <a:rPr lang="en-US" sz="500" b="0" dirty="0" smtClean="0">
                <a:solidFill>
                  <a:srgbClr val="D4EAF4">
                    <a:alpha val="50000"/>
                  </a:srgbClr>
                </a:solidFill>
                <a:latin typeface="Arial"/>
                <a:cs typeface="Arial"/>
              </a:rPr>
              <a:t> </a:t>
            </a:r>
            <a:endParaRPr lang="en-US" sz="500" b="0" dirty="0">
              <a:solidFill>
                <a:srgbClr val="D4EAF4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455083" y="3"/>
            <a:ext cx="7725834" cy="1015079"/>
          </a:xfrm>
          <a:prstGeom prst="rect">
            <a:avLst/>
          </a:prstGeom>
        </p:spPr>
        <p:txBody>
          <a:bodyPr wrap="square" lIns="57148" tIns="0" rIns="0" bIns="0" anchor="b" anchorCtr="0">
            <a:noAutofit/>
          </a:bodyPr>
          <a:lstStyle>
            <a:lvl1pPr>
              <a:lnSpc>
                <a:spcPct val="90000"/>
              </a:lnSpc>
              <a:spcBef>
                <a:spcPts val="250"/>
              </a:spcBef>
              <a:defRPr lang="en-US" sz="2800" b="0" spc="-38" baseline="0">
                <a:solidFill>
                  <a:schemeClr val="bg1"/>
                </a:solidFill>
                <a:ea typeface="+mn-ea"/>
              </a:defRPr>
            </a:lvl1pPr>
          </a:lstStyle>
          <a:p>
            <a:pPr marL="0" lvl="0" defTabSz="685586">
              <a:lnSpc>
                <a:spcPct val="80000"/>
              </a:lnSpc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" name="Rectangle 4"/>
          <p:cNvSpPr/>
          <p:nvPr userDrawn="1"/>
        </p:nvSpPr>
        <p:spPr>
          <a:xfrm flipH="1">
            <a:off x="0" y="4929717"/>
            <a:ext cx="7904692" cy="146050"/>
          </a:xfrm>
          <a:custGeom>
            <a:avLst/>
            <a:gdLst>
              <a:gd name="connsiteX0" fmla="*/ 0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0 w 8102600"/>
              <a:gd name="connsiteY4" fmla="*/ 0 h 146050"/>
              <a:gd name="connsiteX0" fmla="*/ 296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29634 w 8102600"/>
              <a:gd name="connsiteY4" fmla="*/ 0 h 146050"/>
              <a:gd name="connsiteX0" fmla="*/ 423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42334 w 8102600"/>
              <a:gd name="connsiteY4" fmla="*/ 0 h 14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02600" h="146050">
                <a:moveTo>
                  <a:pt x="42334" y="0"/>
                </a:moveTo>
                <a:lnTo>
                  <a:pt x="8102600" y="0"/>
                </a:lnTo>
                <a:lnTo>
                  <a:pt x="8102600" y="146050"/>
                </a:lnTo>
                <a:lnTo>
                  <a:pt x="0" y="146050"/>
                </a:lnTo>
                <a:lnTo>
                  <a:pt x="42334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45711" rIns="91421" bIns="45711" rtlCol="0" anchor="ctr"/>
          <a:lstStyle/>
          <a:p>
            <a:pPr algn="l"/>
            <a:fld id="{5266C0E3-FCB2-4D10-9980-6DFC0D8FABCB}" type="slidenum">
              <a:rPr lang="en-US" sz="500" b="0" smtClean="0">
                <a:solidFill>
                  <a:srgbClr val="BFBFBF">
                    <a:alpha val="50000"/>
                  </a:srgbClr>
                </a:solidFill>
                <a:latin typeface="Arial"/>
                <a:cs typeface="Arial"/>
              </a:rPr>
              <a:pPr algn="l"/>
              <a:t>‹#›</a:t>
            </a:fld>
            <a:endParaRPr lang="en-US" sz="500" dirty="0">
              <a:solidFill>
                <a:srgbClr val="BFBFBF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19" name="TextBox 18"/>
          <p:cNvSpPr txBox="1"/>
          <p:nvPr userDrawn="1"/>
        </p:nvSpPr>
        <p:spPr>
          <a:xfrm>
            <a:off x="6343649" y="4931832"/>
            <a:ext cx="1499121" cy="156634"/>
          </a:xfrm>
          <a:prstGeom prst="rect">
            <a:avLst/>
          </a:prstGeom>
          <a:noFill/>
        </p:spPr>
        <p:txBody>
          <a:bodyPr wrap="none" lIns="91421" tIns="45711" rIns="91421" bIns="45711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algn="r"/>
            <a:r>
              <a:rPr lang="en-US" sz="500" b="0" i="0" kern="1200" dirty="0" smtClean="0">
                <a:solidFill>
                  <a:schemeClr val="bg1">
                    <a:lumMod val="75000"/>
                    <a:alpha val="50000"/>
                  </a:schemeClr>
                </a:solidFill>
                <a:latin typeface="Arial"/>
                <a:ea typeface="+mn-ea"/>
                <a:cs typeface="Arial"/>
              </a:rPr>
              <a:t>© 2016 Juniper Networks, Inc. All rights reserved.</a:t>
            </a:r>
            <a:endParaRPr lang="en-US" sz="500" b="0" i="0" dirty="0">
              <a:solidFill>
                <a:schemeClr val="bg1">
                  <a:lumMod val="75000"/>
                  <a:alpha val="50000"/>
                </a:schemeClr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441325" y="4936068"/>
            <a:ext cx="2572808" cy="143827"/>
          </a:xfrm>
          <a:prstGeom prst="rect">
            <a:avLst/>
          </a:prstGeom>
          <a:noFill/>
        </p:spPr>
        <p:txBody>
          <a:bodyPr wrap="none" lIns="57139" tIns="0" rIns="57139" bIns="0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marL="0" marR="0" indent="0" algn="l" defTabSz="342863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1" dirty="0" smtClean="0">
                <a:solidFill>
                  <a:schemeClr val="accent3">
                    <a:lumMod val="40000"/>
                    <a:lumOff val="60000"/>
                    <a:alpha val="50000"/>
                  </a:schemeClr>
                </a:solidFill>
                <a:latin typeface="Arial"/>
                <a:cs typeface="Arial"/>
              </a:rPr>
              <a:t>JUNIPER NETWORKS CONFIDENTIAL</a:t>
            </a:r>
            <a:endParaRPr lang="en-US" sz="500" b="0" dirty="0">
              <a:solidFill>
                <a:schemeClr val="accent3">
                  <a:lumMod val="40000"/>
                  <a:lumOff val="60000"/>
                  <a:alpha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17" name="Picture 16" descr="juniper_wht.png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32181" y="4939245"/>
            <a:ext cx="489519" cy="133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709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Optional Background ">
    <p:bg>
      <p:bgPr>
        <a:solidFill>
          <a:schemeClr val="accent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junos_platform copy.png"/>
          <p:cNvPicPr>
            <a:picLocks noChangeAspect="1"/>
          </p:cNvPicPr>
          <p:nvPr userDrawn="1"/>
        </p:nvPicPr>
        <p:blipFill rotWithShape="1">
          <a:blip r:embed="rId2" cstate="screen">
            <a:alphaModFix amt="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228"/>
          <a:stretch/>
        </p:blipFill>
        <p:spPr>
          <a:xfrm flipH="1">
            <a:off x="3551766" y="-16934"/>
            <a:ext cx="5592233" cy="5172891"/>
          </a:xfrm>
          <a:prstGeom prst="rect">
            <a:avLst/>
          </a:prstGeom>
        </p:spPr>
      </p:pic>
      <p:pic>
        <p:nvPicPr>
          <p:cNvPr id="13" name="Picture 12" descr="junos_platform.png"/>
          <p:cNvPicPr>
            <a:picLocks noChangeAspect="1"/>
          </p:cNvPicPr>
          <p:nvPr userDrawn="1"/>
        </p:nvPicPr>
        <p:blipFill rotWithShape="1">
          <a:blip r:embed="rId3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524" r="8080" b="52874"/>
          <a:stretch/>
        </p:blipFill>
        <p:spPr>
          <a:xfrm>
            <a:off x="7200901" y="4076703"/>
            <a:ext cx="1943099" cy="1066799"/>
          </a:xfrm>
          <a:prstGeom prst="rect">
            <a:avLst/>
          </a:prstGeom>
        </p:spPr>
      </p:pic>
      <p:sp>
        <p:nvSpPr>
          <p:cNvPr id="14" name="Rectangle 4"/>
          <p:cNvSpPr/>
          <p:nvPr userDrawn="1"/>
        </p:nvSpPr>
        <p:spPr>
          <a:xfrm flipH="1">
            <a:off x="0" y="4929717"/>
            <a:ext cx="7904692" cy="146050"/>
          </a:xfrm>
          <a:custGeom>
            <a:avLst/>
            <a:gdLst>
              <a:gd name="connsiteX0" fmla="*/ 0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0 w 8102600"/>
              <a:gd name="connsiteY4" fmla="*/ 0 h 146050"/>
              <a:gd name="connsiteX0" fmla="*/ 296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29634 w 8102600"/>
              <a:gd name="connsiteY4" fmla="*/ 0 h 146050"/>
              <a:gd name="connsiteX0" fmla="*/ 423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42334 w 8102600"/>
              <a:gd name="connsiteY4" fmla="*/ 0 h 14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02600" h="146050">
                <a:moveTo>
                  <a:pt x="42334" y="0"/>
                </a:moveTo>
                <a:lnTo>
                  <a:pt x="8102600" y="0"/>
                </a:lnTo>
                <a:lnTo>
                  <a:pt x="8102600" y="146050"/>
                </a:lnTo>
                <a:lnTo>
                  <a:pt x="0" y="146050"/>
                </a:lnTo>
                <a:lnTo>
                  <a:pt x="42334" y="0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45711" rIns="91421" bIns="45711" rtlCol="0" anchor="ctr"/>
          <a:lstStyle/>
          <a:p>
            <a:pPr algn="l"/>
            <a:fld id="{5266C0E3-FCB2-4D10-9980-6DFC0D8FABCB}" type="slidenum">
              <a:rPr lang="en-US" sz="500" b="0" smtClean="0">
                <a:solidFill>
                  <a:srgbClr val="D4EAF4">
                    <a:alpha val="50000"/>
                  </a:srgbClr>
                </a:solidFill>
                <a:latin typeface="Arial"/>
                <a:cs typeface="Arial"/>
              </a:rPr>
              <a:pPr algn="l"/>
              <a:t>‹#›</a:t>
            </a:fld>
            <a:endParaRPr lang="en-US" sz="500" dirty="0">
              <a:latin typeface="Arial"/>
              <a:cs typeface="Arial"/>
            </a:endParaRPr>
          </a:p>
        </p:txBody>
      </p:sp>
      <p:sp>
        <p:nvSpPr>
          <p:cNvPr id="15" name="Rectangle 26"/>
          <p:cNvSpPr>
            <a:spLocks noChangeArrowheads="1"/>
          </p:cNvSpPr>
          <p:nvPr userDrawn="1"/>
        </p:nvSpPr>
        <p:spPr bwMode="black">
          <a:xfrm>
            <a:off x="8628732" y="4927600"/>
            <a:ext cx="515268" cy="149226"/>
          </a:xfrm>
          <a:custGeom>
            <a:avLst/>
            <a:gdLst>
              <a:gd name="connsiteX0" fmla="*/ 0 w 400050"/>
              <a:gd name="connsiteY0" fmla="*/ 0 h 133350"/>
              <a:gd name="connsiteX1" fmla="*/ 400050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00050"/>
              <a:gd name="connsiteY0" fmla="*/ 3175 h 136525"/>
              <a:gd name="connsiteX1" fmla="*/ 377825 w 400050"/>
              <a:gd name="connsiteY1" fmla="*/ 0 h 136525"/>
              <a:gd name="connsiteX2" fmla="*/ 400050 w 400050"/>
              <a:gd name="connsiteY2" fmla="*/ 136525 h 136525"/>
              <a:gd name="connsiteX3" fmla="*/ 0 w 400050"/>
              <a:gd name="connsiteY3" fmla="*/ 136525 h 136525"/>
              <a:gd name="connsiteX4" fmla="*/ 0 w 400050"/>
              <a:gd name="connsiteY4" fmla="*/ 3175 h 136525"/>
              <a:gd name="connsiteX0" fmla="*/ 0 w 400050"/>
              <a:gd name="connsiteY0" fmla="*/ 0 h 133350"/>
              <a:gd name="connsiteX1" fmla="*/ 368663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39561"/>
              <a:gd name="connsiteY0" fmla="*/ 0 h 133350"/>
              <a:gd name="connsiteX1" fmla="*/ 408174 w 439561"/>
              <a:gd name="connsiteY1" fmla="*/ 0 h 133350"/>
              <a:gd name="connsiteX2" fmla="*/ 439561 w 439561"/>
              <a:gd name="connsiteY2" fmla="*/ 133350 h 133350"/>
              <a:gd name="connsiteX3" fmla="*/ 39511 w 439561"/>
              <a:gd name="connsiteY3" fmla="*/ 133350 h 133350"/>
              <a:gd name="connsiteX4" fmla="*/ 0 w 439561"/>
              <a:gd name="connsiteY4" fmla="*/ 0 h 133350"/>
              <a:gd name="connsiteX0" fmla="*/ 0 w 445215"/>
              <a:gd name="connsiteY0" fmla="*/ 0 h 133350"/>
              <a:gd name="connsiteX1" fmla="*/ 445215 w 445215"/>
              <a:gd name="connsiteY1" fmla="*/ 0 h 133350"/>
              <a:gd name="connsiteX2" fmla="*/ 439561 w 445215"/>
              <a:gd name="connsiteY2" fmla="*/ 133350 h 133350"/>
              <a:gd name="connsiteX3" fmla="*/ 39511 w 445215"/>
              <a:gd name="connsiteY3" fmla="*/ 133350 h 133350"/>
              <a:gd name="connsiteX4" fmla="*/ 0 w 445215"/>
              <a:gd name="connsiteY4" fmla="*/ 0 h 133350"/>
              <a:gd name="connsiteX0" fmla="*/ 0 w 440276"/>
              <a:gd name="connsiteY0" fmla="*/ 0 h 133350"/>
              <a:gd name="connsiteX1" fmla="*/ 440276 w 440276"/>
              <a:gd name="connsiteY1" fmla="*/ 2899 h 133350"/>
              <a:gd name="connsiteX2" fmla="*/ 439561 w 440276"/>
              <a:gd name="connsiteY2" fmla="*/ 133350 h 133350"/>
              <a:gd name="connsiteX3" fmla="*/ 39511 w 440276"/>
              <a:gd name="connsiteY3" fmla="*/ 133350 h 133350"/>
              <a:gd name="connsiteX4" fmla="*/ 0 w 440276"/>
              <a:gd name="connsiteY4" fmla="*/ 0 h 133350"/>
              <a:gd name="connsiteX0" fmla="*/ 24695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24695 w 400765"/>
              <a:gd name="connsiteY4" fmla="*/ 0 h 130451"/>
              <a:gd name="connsiteX0" fmla="*/ 34573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34573 w 400765"/>
              <a:gd name="connsiteY4" fmla="*/ 0 h 130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0765" h="130451">
                <a:moveTo>
                  <a:pt x="34573" y="0"/>
                </a:moveTo>
                <a:lnTo>
                  <a:pt x="400765" y="0"/>
                </a:lnTo>
                <a:cubicBezTo>
                  <a:pt x="400527" y="43484"/>
                  <a:pt x="400288" y="86967"/>
                  <a:pt x="400050" y="130451"/>
                </a:cubicBezTo>
                <a:lnTo>
                  <a:pt x="0" y="130451"/>
                </a:lnTo>
                <a:lnTo>
                  <a:pt x="34573" y="0"/>
                </a:lnTo>
                <a:close/>
              </a:path>
            </a:pathLst>
          </a:custGeom>
          <a:solidFill>
            <a:srgbClr val="184A61"/>
          </a:solidFill>
          <a:extLst/>
        </p:spPr>
        <p:txBody>
          <a:bodyPr wrap="square" lIns="0" tIns="45711" rIns="91436" bIns="45711" rtlCol="0" anchor="ctr" anchorCtr="0">
            <a:noAutofit/>
          </a:bodyPr>
          <a:lstStyle/>
          <a:p>
            <a:pPr lvl="0" algn="ctr"/>
            <a:r>
              <a:rPr lang="en-US" sz="500" b="0" dirty="0" smtClean="0">
                <a:solidFill>
                  <a:srgbClr val="D4EAF4">
                    <a:alpha val="50000"/>
                  </a:srgbClr>
                </a:solidFill>
                <a:latin typeface="Arial"/>
                <a:cs typeface="Arial"/>
              </a:rPr>
              <a:t> </a:t>
            </a:r>
            <a:endParaRPr lang="en-US" sz="500" b="0" dirty="0">
              <a:solidFill>
                <a:srgbClr val="D4EAF4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455083" y="3"/>
            <a:ext cx="7725834" cy="1015079"/>
          </a:xfrm>
          <a:prstGeom prst="rect">
            <a:avLst/>
          </a:prstGeom>
        </p:spPr>
        <p:txBody>
          <a:bodyPr wrap="square" lIns="57148" tIns="0" rIns="0" bIns="0" anchor="b" anchorCtr="0">
            <a:noAutofit/>
          </a:bodyPr>
          <a:lstStyle>
            <a:lvl1pPr>
              <a:lnSpc>
                <a:spcPct val="90000"/>
              </a:lnSpc>
              <a:spcBef>
                <a:spcPts val="250"/>
              </a:spcBef>
              <a:defRPr lang="en-US" sz="2800" b="0" spc="-38" baseline="0">
                <a:solidFill>
                  <a:schemeClr val="bg1"/>
                </a:solidFill>
                <a:ea typeface="+mn-ea"/>
              </a:defRPr>
            </a:lvl1pPr>
          </a:lstStyle>
          <a:p>
            <a:pPr marL="0" lvl="0" defTabSz="685586">
              <a:lnSpc>
                <a:spcPct val="80000"/>
              </a:lnSpc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" name="TextBox 9"/>
          <p:cNvSpPr txBox="1"/>
          <p:nvPr userDrawn="1"/>
        </p:nvSpPr>
        <p:spPr>
          <a:xfrm>
            <a:off x="6343649" y="4931832"/>
            <a:ext cx="1499121" cy="156634"/>
          </a:xfrm>
          <a:prstGeom prst="rect">
            <a:avLst/>
          </a:prstGeom>
          <a:noFill/>
        </p:spPr>
        <p:txBody>
          <a:bodyPr wrap="none" lIns="91421" tIns="45711" rIns="91421" bIns="45711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algn="r"/>
            <a:r>
              <a:rPr lang="en-US" sz="500" b="0" i="0" kern="1200" dirty="0" smtClean="0">
                <a:solidFill>
                  <a:schemeClr val="bg1">
                    <a:lumMod val="75000"/>
                    <a:alpha val="50000"/>
                  </a:schemeClr>
                </a:solidFill>
                <a:latin typeface="Arial"/>
                <a:ea typeface="+mn-ea"/>
                <a:cs typeface="Arial"/>
              </a:rPr>
              <a:t>© 2016 Juniper Networks, Inc. All rights reserved.</a:t>
            </a:r>
            <a:endParaRPr lang="en-US" sz="500" b="0" i="0" dirty="0">
              <a:solidFill>
                <a:schemeClr val="bg1">
                  <a:lumMod val="75000"/>
                  <a:alpha val="50000"/>
                </a:schemeClr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441325" y="4936068"/>
            <a:ext cx="2572808" cy="143827"/>
          </a:xfrm>
          <a:prstGeom prst="rect">
            <a:avLst/>
          </a:prstGeom>
          <a:noFill/>
        </p:spPr>
        <p:txBody>
          <a:bodyPr wrap="none" lIns="57139" tIns="0" rIns="57139" bIns="0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marL="0" marR="0" indent="0" algn="l" defTabSz="342863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1" dirty="0" smtClean="0">
                <a:solidFill>
                  <a:schemeClr val="accent3">
                    <a:lumMod val="40000"/>
                    <a:lumOff val="60000"/>
                    <a:alpha val="50000"/>
                  </a:schemeClr>
                </a:solidFill>
                <a:latin typeface="Arial"/>
                <a:cs typeface="Arial"/>
              </a:rPr>
              <a:t>JUNIPER NETWORKS CONFIDENTIAL</a:t>
            </a:r>
            <a:endParaRPr lang="en-US" sz="500" b="0" dirty="0">
              <a:solidFill>
                <a:schemeClr val="accent3">
                  <a:lumMod val="40000"/>
                  <a:lumOff val="60000"/>
                  <a:alpha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12" name="Picture 11" descr="juniper_wht.png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32181" y="4939245"/>
            <a:ext cx="489519" cy="133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89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Optional Background 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junos_platform copy.png"/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228"/>
          <a:stretch/>
        </p:blipFill>
        <p:spPr>
          <a:xfrm flipH="1">
            <a:off x="3551766" y="-16934"/>
            <a:ext cx="5592233" cy="5172891"/>
          </a:xfrm>
          <a:prstGeom prst="rect">
            <a:avLst/>
          </a:prstGeom>
        </p:spPr>
      </p:pic>
      <p:pic>
        <p:nvPicPr>
          <p:cNvPr id="13" name="Picture 12" descr="junos_platform.png"/>
          <p:cNvPicPr>
            <a:picLocks noChangeAspect="1"/>
          </p:cNvPicPr>
          <p:nvPr userDrawn="1"/>
        </p:nvPicPr>
        <p:blipFill rotWithShape="1">
          <a:blip r:embed="rId3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524" r="8080" b="52874"/>
          <a:stretch/>
        </p:blipFill>
        <p:spPr>
          <a:xfrm>
            <a:off x="7200901" y="4076703"/>
            <a:ext cx="1943099" cy="1066799"/>
          </a:xfrm>
          <a:prstGeom prst="rect">
            <a:avLst/>
          </a:prstGeom>
        </p:spPr>
      </p:pic>
      <p:sp>
        <p:nvSpPr>
          <p:cNvPr id="14" name="Rectangle 4"/>
          <p:cNvSpPr/>
          <p:nvPr userDrawn="1"/>
        </p:nvSpPr>
        <p:spPr>
          <a:xfrm flipH="1">
            <a:off x="0" y="4929717"/>
            <a:ext cx="7904692" cy="146050"/>
          </a:xfrm>
          <a:custGeom>
            <a:avLst/>
            <a:gdLst>
              <a:gd name="connsiteX0" fmla="*/ 0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0 w 8102600"/>
              <a:gd name="connsiteY4" fmla="*/ 0 h 146050"/>
              <a:gd name="connsiteX0" fmla="*/ 296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29634 w 8102600"/>
              <a:gd name="connsiteY4" fmla="*/ 0 h 146050"/>
              <a:gd name="connsiteX0" fmla="*/ 423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42334 w 8102600"/>
              <a:gd name="connsiteY4" fmla="*/ 0 h 14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02600" h="146050">
                <a:moveTo>
                  <a:pt x="42334" y="0"/>
                </a:moveTo>
                <a:lnTo>
                  <a:pt x="8102600" y="0"/>
                </a:lnTo>
                <a:lnTo>
                  <a:pt x="8102600" y="146050"/>
                </a:lnTo>
                <a:lnTo>
                  <a:pt x="0" y="146050"/>
                </a:lnTo>
                <a:lnTo>
                  <a:pt x="42334" y="0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45711" rIns="91421" bIns="45711" rtlCol="0" anchor="ctr"/>
          <a:lstStyle/>
          <a:p>
            <a:pPr algn="l"/>
            <a:fld id="{5266C0E3-FCB2-4D10-9980-6DFC0D8FABCB}" type="slidenum">
              <a:rPr lang="en-US" sz="500" b="0" smtClean="0">
                <a:solidFill>
                  <a:srgbClr val="D4EAF4">
                    <a:alpha val="50000"/>
                  </a:srgbClr>
                </a:solidFill>
                <a:latin typeface="Arial"/>
                <a:cs typeface="Arial"/>
              </a:rPr>
              <a:pPr algn="l"/>
              <a:t>‹#›</a:t>
            </a:fld>
            <a:endParaRPr lang="en-US" sz="500" dirty="0">
              <a:latin typeface="Arial"/>
              <a:cs typeface="Arial"/>
            </a:endParaRPr>
          </a:p>
        </p:txBody>
      </p:sp>
      <p:sp>
        <p:nvSpPr>
          <p:cNvPr id="15" name="Rectangle 26"/>
          <p:cNvSpPr>
            <a:spLocks noChangeArrowheads="1"/>
          </p:cNvSpPr>
          <p:nvPr userDrawn="1"/>
        </p:nvSpPr>
        <p:spPr bwMode="black">
          <a:xfrm>
            <a:off x="8628732" y="4927600"/>
            <a:ext cx="515268" cy="149226"/>
          </a:xfrm>
          <a:custGeom>
            <a:avLst/>
            <a:gdLst>
              <a:gd name="connsiteX0" fmla="*/ 0 w 400050"/>
              <a:gd name="connsiteY0" fmla="*/ 0 h 133350"/>
              <a:gd name="connsiteX1" fmla="*/ 400050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00050"/>
              <a:gd name="connsiteY0" fmla="*/ 3175 h 136525"/>
              <a:gd name="connsiteX1" fmla="*/ 377825 w 400050"/>
              <a:gd name="connsiteY1" fmla="*/ 0 h 136525"/>
              <a:gd name="connsiteX2" fmla="*/ 400050 w 400050"/>
              <a:gd name="connsiteY2" fmla="*/ 136525 h 136525"/>
              <a:gd name="connsiteX3" fmla="*/ 0 w 400050"/>
              <a:gd name="connsiteY3" fmla="*/ 136525 h 136525"/>
              <a:gd name="connsiteX4" fmla="*/ 0 w 400050"/>
              <a:gd name="connsiteY4" fmla="*/ 3175 h 136525"/>
              <a:gd name="connsiteX0" fmla="*/ 0 w 400050"/>
              <a:gd name="connsiteY0" fmla="*/ 0 h 133350"/>
              <a:gd name="connsiteX1" fmla="*/ 368663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39561"/>
              <a:gd name="connsiteY0" fmla="*/ 0 h 133350"/>
              <a:gd name="connsiteX1" fmla="*/ 408174 w 439561"/>
              <a:gd name="connsiteY1" fmla="*/ 0 h 133350"/>
              <a:gd name="connsiteX2" fmla="*/ 439561 w 439561"/>
              <a:gd name="connsiteY2" fmla="*/ 133350 h 133350"/>
              <a:gd name="connsiteX3" fmla="*/ 39511 w 439561"/>
              <a:gd name="connsiteY3" fmla="*/ 133350 h 133350"/>
              <a:gd name="connsiteX4" fmla="*/ 0 w 439561"/>
              <a:gd name="connsiteY4" fmla="*/ 0 h 133350"/>
              <a:gd name="connsiteX0" fmla="*/ 0 w 445215"/>
              <a:gd name="connsiteY0" fmla="*/ 0 h 133350"/>
              <a:gd name="connsiteX1" fmla="*/ 445215 w 445215"/>
              <a:gd name="connsiteY1" fmla="*/ 0 h 133350"/>
              <a:gd name="connsiteX2" fmla="*/ 439561 w 445215"/>
              <a:gd name="connsiteY2" fmla="*/ 133350 h 133350"/>
              <a:gd name="connsiteX3" fmla="*/ 39511 w 445215"/>
              <a:gd name="connsiteY3" fmla="*/ 133350 h 133350"/>
              <a:gd name="connsiteX4" fmla="*/ 0 w 445215"/>
              <a:gd name="connsiteY4" fmla="*/ 0 h 133350"/>
              <a:gd name="connsiteX0" fmla="*/ 0 w 440276"/>
              <a:gd name="connsiteY0" fmla="*/ 0 h 133350"/>
              <a:gd name="connsiteX1" fmla="*/ 440276 w 440276"/>
              <a:gd name="connsiteY1" fmla="*/ 2899 h 133350"/>
              <a:gd name="connsiteX2" fmla="*/ 439561 w 440276"/>
              <a:gd name="connsiteY2" fmla="*/ 133350 h 133350"/>
              <a:gd name="connsiteX3" fmla="*/ 39511 w 440276"/>
              <a:gd name="connsiteY3" fmla="*/ 133350 h 133350"/>
              <a:gd name="connsiteX4" fmla="*/ 0 w 440276"/>
              <a:gd name="connsiteY4" fmla="*/ 0 h 133350"/>
              <a:gd name="connsiteX0" fmla="*/ 24695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24695 w 400765"/>
              <a:gd name="connsiteY4" fmla="*/ 0 h 130451"/>
              <a:gd name="connsiteX0" fmla="*/ 34573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34573 w 400765"/>
              <a:gd name="connsiteY4" fmla="*/ 0 h 130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0765" h="130451">
                <a:moveTo>
                  <a:pt x="34573" y="0"/>
                </a:moveTo>
                <a:lnTo>
                  <a:pt x="400765" y="0"/>
                </a:lnTo>
                <a:cubicBezTo>
                  <a:pt x="400527" y="43484"/>
                  <a:pt x="400288" y="86967"/>
                  <a:pt x="400050" y="130451"/>
                </a:cubicBezTo>
                <a:lnTo>
                  <a:pt x="0" y="130451"/>
                </a:lnTo>
                <a:lnTo>
                  <a:pt x="34573" y="0"/>
                </a:lnTo>
                <a:close/>
              </a:path>
            </a:pathLst>
          </a:custGeom>
          <a:solidFill>
            <a:srgbClr val="184A61"/>
          </a:solidFill>
          <a:extLst/>
        </p:spPr>
        <p:txBody>
          <a:bodyPr wrap="square" lIns="0" tIns="45711" rIns="91436" bIns="45711" rtlCol="0" anchor="ctr" anchorCtr="0">
            <a:noAutofit/>
          </a:bodyPr>
          <a:lstStyle/>
          <a:p>
            <a:pPr lvl="0" algn="ctr"/>
            <a:r>
              <a:rPr lang="en-US" sz="500" b="0" dirty="0" smtClean="0">
                <a:solidFill>
                  <a:srgbClr val="D4EAF4">
                    <a:alpha val="50000"/>
                  </a:srgbClr>
                </a:solidFill>
                <a:latin typeface="Arial"/>
                <a:cs typeface="Arial"/>
              </a:rPr>
              <a:t> </a:t>
            </a:r>
            <a:endParaRPr lang="en-US" sz="500" b="0" dirty="0">
              <a:solidFill>
                <a:srgbClr val="D4EAF4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455083" y="3"/>
            <a:ext cx="7725834" cy="1015079"/>
          </a:xfrm>
          <a:prstGeom prst="rect">
            <a:avLst/>
          </a:prstGeom>
        </p:spPr>
        <p:txBody>
          <a:bodyPr wrap="square" lIns="57148" tIns="0" rIns="0" bIns="0" anchor="b" anchorCtr="0">
            <a:noAutofit/>
          </a:bodyPr>
          <a:lstStyle>
            <a:lvl1pPr>
              <a:lnSpc>
                <a:spcPct val="90000"/>
              </a:lnSpc>
              <a:spcBef>
                <a:spcPts val="250"/>
              </a:spcBef>
              <a:defRPr lang="en-US" sz="2800" b="0" spc="-38" baseline="0">
                <a:solidFill>
                  <a:schemeClr val="bg1"/>
                </a:solidFill>
                <a:ea typeface="+mn-ea"/>
              </a:defRPr>
            </a:lvl1pPr>
          </a:lstStyle>
          <a:p>
            <a:pPr marL="0" lvl="0" defTabSz="685586">
              <a:lnSpc>
                <a:spcPct val="80000"/>
              </a:lnSpc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" name="TextBox 9"/>
          <p:cNvSpPr txBox="1"/>
          <p:nvPr userDrawn="1"/>
        </p:nvSpPr>
        <p:spPr>
          <a:xfrm>
            <a:off x="6343649" y="4931832"/>
            <a:ext cx="1499121" cy="156634"/>
          </a:xfrm>
          <a:prstGeom prst="rect">
            <a:avLst/>
          </a:prstGeom>
          <a:noFill/>
        </p:spPr>
        <p:txBody>
          <a:bodyPr wrap="none" lIns="91421" tIns="45711" rIns="91421" bIns="45711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algn="r"/>
            <a:r>
              <a:rPr lang="en-US" sz="500" b="0" i="0" kern="1200" dirty="0" smtClean="0">
                <a:solidFill>
                  <a:schemeClr val="bg1">
                    <a:lumMod val="75000"/>
                    <a:alpha val="50000"/>
                  </a:schemeClr>
                </a:solidFill>
                <a:latin typeface="Arial"/>
                <a:ea typeface="+mn-ea"/>
                <a:cs typeface="Arial"/>
              </a:rPr>
              <a:t>© 2016 Juniper Networks, Inc. All rights reserved.</a:t>
            </a:r>
            <a:endParaRPr lang="en-US" sz="500" b="0" i="0" dirty="0">
              <a:solidFill>
                <a:schemeClr val="bg1">
                  <a:lumMod val="75000"/>
                  <a:alpha val="50000"/>
                </a:schemeClr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441325" y="4936068"/>
            <a:ext cx="2572808" cy="143827"/>
          </a:xfrm>
          <a:prstGeom prst="rect">
            <a:avLst/>
          </a:prstGeom>
          <a:noFill/>
        </p:spPr>
        <p:txBody>
          <a:bodyPr wrap="none" lIns="57139" tIns="0" rIns="57139" bIns="0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marL="0" marR="0" indent="0" algn="l" defTabSz="342863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1" dirty="0" smtClean="0">
                <a:solidFill>
                  <a:schemeClr val="accent3">
                    <a:lumMod val="40000"/>
                    <a:lumOff val="60000"/>
                    <a:alpha val="50000"/>
                  </a:schemeClr>
                </a:solidFill>
                <a:latin typeface="Arial"/>
                <a:cs typeface="Arial"/>
              </a:rPr>
              <a:t>JUNIPER NETWORKS CONFIDENTIAL</a:t>
            </a:r>
            <a:endParaRPr lang="en-US" sz="500" b="0" dirty="0">
              <a:solidFill>
                <a:schemeClr val="accent3">
                  <a:lumMod val="40000"/>
                  <a:lumOff val="60000"/>
                  <a:alpha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12" name="Picture 11" descr="juniper_wht.png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32181" y="4939245"/>
            <a:ext cx="489519" cy="133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586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Optional Backgroun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_1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2" name="Picture 11" descr="junos_platform copy.png"/>
          <p:cNvPicPr>
            <a:picLocks noChangeAspect="1"/>
          </p:cNvPicPr>
          <p:nvPr userDrawn="1"/>
        </p:nvPicPr>
        <p:blipFill rotWithShape="1">
          <a:blip r:embed="rId3" cstate="screen">
            <a:alphaModFix amt="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228"/>
          <a:stretch/>
        </p:blipFill>
        <p:spPr>
          <a:xfrm flipH="1">
            <a:off x="3551766" y="-16934"/>
            <a:ext cx="5592233" cy="5172891"/>
          </a:xfrm>
          <a:prstGeom prst="rect">
            <a:avLst/>
          </a:prstGeom>
        </p:spPr>
      </p:pic>
      <p:pic>
        <p:nvPicPr>
          <p:cNvPr id="13" name="Picture 12" descr="junos_platform.png"/>
          <p:cNvPicPr>
            <a:picLocks noChangeAspect="1"/>
          </p:cNvPicPr>
          <p:nvPr userDrawn="1"/>
        </p:nvPicPr>
        <p:blipFill rotWithShape="1">
          <a:blip r:embed="rId4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524" r="8080" b="52874"/>
          <a:stretch/>
        </p:blipFill>
        <p:spPr>
          <a:xfrm>
            <a:off x="7200901" y="4076703"/>
            <a:ext cx="1943099" cy="1066799"/>
          </a:xfrm>
          <a:prstGeom prst="rect">
            <a:avLst/>
          </a:prstGeom>
        </p:spPr>
      </p:pic>
      <p:sp>
        <p:nvSpPr>
          <p:cNvPr id="14" name="Rectangle 4"/>
          <p:cNvSpPr/>
          <p:nvPr userDrawn="1"/>
        </p:nvSpPr>
        <p:spPr>
          <a:xfrm flipH="1">
            <a:off x="0" y="4929717"/>
            <a:ext cx="7904692" cy="146050"/>
          </a:xfrm>
          <a:custGeom>
            <a:avLst/>
            <a:gdLst>
              <a:gd name="connsiteX0" fmla="*/ 0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0 w 8102600"/>
              <a:gd name="connsiteY4" fmla="*/ 0 h 146050"/>
              <a:gd name="connsiteX0" fmla="*/ 296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29634 w 8102600"/>
              <a:gd name="connsiteY4" fmla="*/ 0 h 146050"/>
              <a:gd name="connsiteX0" fmla="*/ 423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42334 w 8102600"/>
              <a:gd name="connsiteY4" fmla="*/ 0 h 14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02600" h="146050">
                <a:moveTo>
                  <a:pt x="42334" y="0"/>
                </a:moveTo>
                <a:lnTo>
                  <a:pt x="8102600" y="0"/>
                </a:lnTo>
                <a:lnTo>
                  <a:pt x="8102600" y="146050"/>
                </a:lnTo>
                <a:lnTo>
                  <a:pt x="0" y="146050"/>
                </a:lnTo>
                <a:lnTo>
                  <a:pt x="42334" y="0"/>
                </a:lnTo>
                <a:close/>
              </a:path>
            </a:pathLst>
          </a:custGeom>
          <a:solidFill>
            <a:srgbClr val="184A6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45711" rIns="91421" bIns="45711" rtlCol="0" anchor="ctr"/>
          <a:lstStyle/>
          <a:p>
            <a:pPr algn="l"/>
            <a:fld id="{5266C0E3-FCB2-4D10-9980-6DFC0D8FABCB}" type="slidenum">
              <a:rPr lang="en-US" sz="500" b="0" smtClean="0">
                <a:solidFill>
                  <a:srgbClr val="D4EAF4">
                    <a:alpha val="50000"/>
                  </a:srgbClr>
                </a:solidFill>
                <a:latin typeface="Arial"/>
                <a:cs typeface="Arial"/>
              </a:rPr>
              <a:pPr algn="l"/>
              <a:t>‹#›</a:t>
            </a:fld>
            <a:endParaRPr lang="en-US" sz="500" dirty="0">
              <a:latin typeface="Arial"/>
              <a:cs typeface="Arial"/>
            </a:endParaRPr>
          </a:p>
        </p:txBody>
      </p:sp>
      <p:sp>
        <p:nvSpPr>
          <p:cNvPr id="15" name="Rectangle 26"/>
          <p:cNvSpPr>
            <a:spLocks noChangeArrowheads="1"/>
          </p:cNvSpPr>
          <p:nvPr userDrawn="1"/>
        </p:nvSpPr>
        <p:spPr bwMode="black">
          <a:xfrm>
            <a:off x="8628732" y="4927600"/>
            <a:ext cx="515268" cy="149226"/>
          </a:xfrm>
          <a:custGeom>
            <a:avLst/>
            <a:gdLst>
              <a:gd name="connsiteX0" fmla="*/ 0 w 400050"/>
              <a:gd name="connsiteY0" fmla="*/ 0 h 133350"/>
              <a:gd name="connsiteX1" fmla="*/ 400050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00050"/>
              <a:gd name="connsiteY0" fmla="*/ 3175 h 136525"/>
              <a:gd name="connsiteX1" fmla="*/ 377825 w 400050"/>
              <a:gd name="connsiteY1" fmla="*/ 0 h 136525"/>
              <a:gd name="connsiteX2" fmla="*/ 400050 w 400050"/>
              <a:gd name="connsiteY2" fmla="*/ 136525 h 136525"/>
              <a:gd name="connsiteX3" fmla="*/ 0 w 400050"/>
              <a:gd name="connsiteY3" fmla="*/ 136525 h 136525"/>
              <a:gd name="connsiteX4" fmla="*/ 0 w 400050"/>
              <a:gd name="connsiteY4" fmla="*/ 3175 h 136525"/>
              <a:gd name="connsiteX0" fmla="*/ 0 w 400050"/>
              <a:gd name="connsiteY0" fmla="*/ 0 h 133350"/>
              <a:gd name="connsiteX1" fmla="*/ 368663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39561"/>
              <a:gd name="connsiteY0" fmla="*/ 0 h 133350"/>
              <a:gd name="connsiteX1" fmla="*/ 408174 w 439561"/>
              <a:gd name="connsiteY1" fmla="*/ 0 h 133350"/>
              <a:gd name="connsiteX2" fmla="*/ 439561 w 439561"/>
              <a:gd name="connsiteY2" fmla="*/ 133350 h 133350"/>
              <a:gd name="connsiteX3" fmla="*/ 39511 w 439561"/>
              <a:gd name="connsiteY3" fmla="*/ 133350 h 133350"/>
              <a:gd name="connsiteX4" fmla="*/ 0 w 439561"/>
              <a:gd name="connsiteY4" fmla="*/ 0 h 133350"/>
              <a:gd name="connsiteX0" fmla="*/ 0 w 445215"/>
              <a:gd name="connsiteY0" fmla="*/ 0 h 133350"/>
              <a:gd name="connsiteX1" fmla="*/ 445215 w 445215"/>
              <a:gd name="connsiteY1" fmla="*/ 0 h 133350"/>
              <a:gd name="connsiteX2" fmla="*/ 439561 w 445215"/>
              <a:gd name="connsiteY2" fmla="*/ 133350 h 133350"/>
              <a:gd name="connsiteX3" fmla="*/ 39511 w 445215"/>
              <a:gd name="connsiteY3" fmla="*/ 133350 h 133350"/>
              <a:gd name="connsiteX4" fmla="*/ 0 w 445215"/>
              <a:gd name="connsiteY4" fmla="*/ 0 h 133350"/>
              <a:gd name="connsiteX0" fmla="*/ 0 w 440276"/>
              <a:gd name="connsiteY0" fmla="*/ 0 h 133350"/>
              <a:gd name="connsiteX1" fmla="*/ 440276 w 440276"/>
              <a:gd name="connsiteY1" fmla="*/ 2899 h 133350"/>
              <a:gd name="connsiteX2" fmla="*/ 439561 w 440276"/>
              <a:gd name="connsiteY2" fmla="*/ 133350 h 133350"/>
              <a:gd name="connsiteX3" fmla="*/ 39511 w 440276"/>
              <a:gd name="connsiteY3" fmla="*/ 133350 h 133350"/>
              <a:gd name="connsiteX4" fmla="*/ 0 w 440276"/>
              <a:gd name="connsiteY4" fmla="*/ 0 h 133350"/>
              <a:gd name="connsiteX0" fmla="*/ 24695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24695 w 400765"/>
              <a:gd name="connsiteY4" fmla="*/ 0 h 130451"/>
              <a:gd name="connsiteX0" fmla="*/ 34573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34573 w 400765"/>
              <a:gd name="connsiteY4" fmla="*/ 0 h 130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0765" h="130451">
                <a:moveTo>
                  <a:pt x="34573" y="0"/>
                </a:moveTo>
                <a:lnTo>
                  <a:pt x="400765" y="0"/>
                </a:lnTo>
                <a:cubicBezTo>
                  <a:pt x="400527" y="43484"/>
                  <a:pt x="400288" y="86967"/>
                  <a:pt x="400050" y="130451"/>
                </a:cubicBezTo>
                <a:lnTo>
                  <a:pt x="0" y="130451"/>
                </a:lnTo>
                <a:lnTo>
                  <a:pt x="34573" y="0"/>
                </a:lnTo>
                <a:close/>
              </a:path>
            </a:pathLst>
          </a:custGeom>
          <a:solidFill>
            <a:srgbClr val="184A61"/>
          </a:solidFill>
          <a:extLst/>
        </p:spPr>
        <p:txBody>
          <a:bodyPr wrap="square" lIns="0" tIns="45711" rIns="91436" bIns="45711" rtlCol="0" anchor="ctr" anchorCtr="0">
            <a:noAutofit/>
          </a:bodyPr>
          <a:lstStyle/>
          <a:p>
            <a:pPr lvl="0" algn="ctr"/>
            <a:r>
              <a:rPr lang="en-US" sz="500" b="0" dirty="0" smtClean="0">
                <a:solidFill>
                  <a:srgbClr val="D4EAF4">
                    <a:alpha val="50000"/>
                  </a:srgbClr>
                </a:solidFill>
                <a:latin typeface="Arial"/>
                <a:cs typeface="Arial"/>
              </a:rPr>
              <a:t> </a:t>
            </a:r>
            <a:endParaRPr lang="en-US" sz="500" b="0" dirty="0">
              <a:solidFill>
                <a:srgbClr val="D4EAF4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455083" y="3"/>
            <a:ext cx="7725834" cy="1015079"/>
          </a:xfrm>
          <a:prstGeom prst="rect">
            <a:avLst/>
          </a:prstGeom>
        </p:spPr>
        <p:txBody>
          <a:bodyPr wrap="square" lIns="57148" tIns="0" rIns="0" bIns="0" anchor="b" anchorCtr="0">
            <a:noAutofit/>
          </a:bodyPr>
          <a:lstStyle>
            <a:lvl1pPr>
              <a:lnSpc>
                <a:spcPct val="90000"/>
              </a:lnSpc>
              <a:spcBef>
                <a:spcPts val="250"/>
              </a:spcBef>
              <a:defRPr lang="en-US" sz="2800" b="0" spc="-38" baseline="0">
                <a:solidFill>
                  <a:schemeClr val="bg1"/>
                </a:solidFill>
                <a:ea typeface="+mn-ea"/>
              </a:defRPr>
            </a:lvl1pPr>
          </a:lstStyle>
          <a:p>
            <a:pPr marL="0" lvl="0" defTabSz="685586">
              <a:lnSpc>
                <a:spcPct val="80000"/>
              </a:lnSpc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6" name="TextBox 15"/>
          <p:cNvSpPr txBox="1"/>
          <p:nvPr userDrawn="1"/>
        </p:nvSpPr>
        <p:spPr>
          <a:xfrm>
            <a:off x="6343649" y="4931832"/>
            <a:ext cx="1499121" cy="156634"/>
          </a:xfrm>
          <a:prstGeom prst="rect">
            <a:avLst/>
          </a:prstGeom>
          <a:noFill/>
        </p:spPr>
        <p:txBody>
          <a:bodyPr wrap="none" lIns="91421" tIns="45711" rIns="91421" bIns="45711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algn="r"/>
            <a:r>
              <a:rPr lang="en-US" sz="500" b="0" i="0" kern="1200" dirty="0" smtClean="0">
                <a:solidFill>
                  <a:schemeClr val="bg1">
                    <a:lumMod val="75000"/>
                    <a:alpha val="50000"/>
                  </a:schemeClr>
                </a:solidFill>
                <a:latin typeface="Arial"/>
                <a:ea typeface="+mn-ea"/>
                <a:cs typeface="Arial"/>
              </a:rPr>
              <a:t>© 2016 Juniper Networks, Inc. All rights reserved.</a:t>
            </a:r>
            <a:endParaRPr lang="en-US" sz="500" b="0" i="0" dirty="0">
              <a:solidFill>
                <a:schemeClr val="bg1">
                  <a:lumMod val="75000"/>
                  <a:alpha val="50000"/>
                </a:schemeClr>
              </a:solidFill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441325" y="4936068"/>
            <a:ext cx="2572808" cy="143827"/>
          </a:xfrm>
          <a:prstGeom prst="rect">
            <a:avLst/>
          </a:prstGeom>
          <a:noFill/>
        </p:spPr>
        <p:txBody>
          <a:bodyPr wrap="none" lIns="57139" tIns="0" rIns="57139" bIns="0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marL="0" marR="0" indent="0" algn="l" defTabSz="342863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1" dirty="0" smtClean="0">
                <a:solidFill>
                  <a:schemeClr val="accent3">
                    <a:lumMod val="40000"/>
                    <a:lumOff val="60000"/>
                    <a:alpha val="50000"/>
                  </a:schemeClr>
                </a:solidFill>
                <a:latin typeface="Arial"/>
                <a:cs typeface="Arial"/>
              </a:rPr>
              <a:t>JUNIPER NETWORKS CONFIDENTIAL</a:t>
            </a:r>
            <a:endParaRPr lang="en-US" sz="500" b="0" dirty="0">
              <a:solidFill>
                <a:schemeClr val="accent3">
                  <a:lumMod val="40000"/>
                  <a:lumOff val="60000"/>
                  <a:alpha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17" name="Picture 16" descr="juniper_wht.png"/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32181" y="4939245"/>
            <a:ext cx="489519" cy="133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82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a_20th Optional Backgroun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back_1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3" name="Picture 12" descr="junos_platform copy.png"/>
          <p:cNvPicPr>
            <a:picLocks noChangeAspect="1"/>
          </p:cNvPicPr>
          <p:nvPr userDrawn="1"/>
        </p:nvPicPr>
        <p:blipFill rotWithShape="1">
          <a:blip r:embed="rId3" cstate="screen">
            <a:alphaModFix amt="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228"/>
          <a:stretch/>
        </p:blipFill>
        <p:spPr>
          <a:xfrm flipH="1">
            <a:off x="3551766" y="-16934"/>
            <a:ext cx="5592233" cy="5172891"/>
          </a:xfrm>
          <a:prstGeom prst="rect">
            <a:avLst/>
          </a:prstGeom>
        </p:spPr>
      </p:pic>
      <p:pic>
        <p:nvPicPr>
          <p:cNvPr id="14" name="Picture 13" descr="junos_platform.png"/>
          <p:cNvPicPr>
            <a:picLocks noChangeAspect="1"/>
          </p:cNvPicPr>
          <p:nvPr userDrawn="1"/>
        </p:nvPicPr>
        <p:blipFill rotWithShape="1">
          <a:blip r:embed="rId4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524" r="8080" b="52874"/>
          <a:stretch/>
        </p:blipFill>
        <p:spPr>
          <a:xfrm>
            <a:off x="7200901" y="4076703"/>
            <a:ext cx="1943099" cy="1066799"/>
          </a:xfrm>
          <a:prstGeom prst="rect">
            <a:avLst/>
          </a:prstGeom>
        </p:spPr>
      </p:pic>
      <p:sp>
        <p:nvSpPr>
          <p:cNvPr id="15" name="Rectangle 4"/>
          <p:cNvSpPr/>
          <p:nvPr userDrawn="1"/>
        </p:nvSpPr>
        <p:spPr>
          <a:xfrm flipH="1">
            <a:off x="0" y="4929717"/>
            <a:ext cx="7904692" cy="146050"/>
          </a:xfrm>
          <a:custGeom>
            <a:avLst/>
            <a:gdLst>
              <a:gd name="connsiteX0" fmla="*/ 0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0 w 8102600"/>
              <a:gd name="connsiteY4" fmla="*/ 0 h 146050"/>
              <a:gd name="connsiteX0" fmla="*/ 296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29634 w 8102600"/>
              <a:gd name="connsiteY4" fmla="*/ 0 h 146050"/>
              <a:gd name="connsiteX0" fmla="*/ 423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42334 w 8102600"/>
              <a:gd name="connsiteY4" fmla="*/ 0 h 14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02600" h="146050">
                <a:moveTo>
                  <a:pt x="42334" y="0"/>
                </a:moveTo>
                <a:lnTo>
                  <a:pt x="8102600" y="0"/>
                </a:lnTo>
                <a:lnTo>
                  <a:pt x="8102600" y="146050"/>
                </a:lnTo>
                <a:lnTo>
                  <a:pt x="0" y="146050"/>
                </a:lnTo>
                <a:lnTo>
                  <a:pt x="42334" y="0"/>
                </a:lnTo>
                <a:close/>
              </a:path>
            </a:pathLst>
          </a:custGeom>
          <a:solidFill>
            <a:srgbClr val="184A6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45711" rIns="91421" bIns="45711" rtlCol="0" anchor="ctr"/>
          <a:lstStyle/>
          <a:p>
            <a:pPr algn="l"/>
            <a:fld id="{5266C0E3-FCB2-4D10-9980-6DFC0D8FABCB}" type="slidenum">
              <a:rPr lang="en-US" sz="500" b="0" smtClean="0">
                <a:solidFill>
                  <a:srgbClr val="D4EAF4">
                    <a:alpha val="50000"/>
                  </a:srgbClr>
                </a:solidFill>
                <a:latin typeface="Arial"/>
                <a:cs typeface="Arial"/>
              </a:rPr>
              <a:pPr algn="l"/>
              <a:t>‹#›</a:t>
            </a:fld>
            <a:endParaRPr lang="en-US" sz="500" dirty="0">
              <a:latin typeface="Arial"/>
              <a:cs typeface="Arial"/>
            </a:endParaRPr>
          </a:p>
        </p:txBody>
      </p:sp>
      <p:sp>
        <p:nvSpPr>
          <p:cNvPr id="16" name="Rectangle 26"/>
          <p:cNvSpPr>
            <a:spLocks noChangeArrowheads="1"/>
          </p:cNvSpPr>
          <p:nvPr userDrawn="1"/>
        </p:nvSpPr>
        <p:spPr bwMode="black">
          <a:xfrm>
            <a:off x="8628732" y="4927600"/>
            <a:ext cx="515268" cy="149226"/>
          </a:xfrm>
          <a:custGeom>
            <a:avLst/>
            <a:gdLst>
              <a:gd name="connsiteX0" fmla="*/ 0 w 400050"/>
              <a:gd name="connsiteY0" fmla="*/ 0 h 133350"/>
              <a:gd name="connsiteX1" fmla="*/ 400050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00050"/>
              <a:gd name="connsiteY0" fmla="*/ 3175 h 136525"/>
              <a:gd name="connsiteX1" fmla="*/ 377825 w 400050"/>
              <a:gd name="connsiteY1" fmla="*/ 0 h 136525"/>
              <a:gd name="connsiteX2" fmla="*/ 400050 w 400050"/>
              <a:gd name="connsiteY2" fmla="*/ 136525 h 136525"/>
              <a:gd name="connsiteX3" fmla="*/ 0 w 400050"/>
              <a:gd name="connsiteY3" fmla="*/ 136525 h 136525"/>
              <a:gd name="connsiteX4" fmla="*/ 0 w 400050"/>
              <a:gd name="connsiteY4" fmla="*/ 3175 h 136525"/>
              <a:gd name="connsiteX0" fmla="*/ 0 w 400050"/>
              <a:gd name="connsiteY0" fmla="*/ 0 h 133350"/>
              <a:gd name="connsiteX1" fmla="*/ 368663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39561"/>
              <a:gd name="connsiteY0" fmla="*/ 0 h 133350"/>
              <a:gd name="connsiteX1" fmla="*/ 408174 w 439561"/>
              <a:gd name="connsiteY1" fmla="*/ 0 h 133350"/>
              <a:gd name="connsiteX2" fmla="*/ 439561 w 439561"/>
              <a:gd name="connsiteY2" fmla="*/ 133350 h 133350"/>
              <a:gd name="connsiteX3" fmla="*/ 39511 w 439561"/>
              <a:gd name="connsiteY3" fmla="*/ 133350 h 133350"/>
              <a:gd name="connsiteX4" fmla="*/ 0 w 439561"/>
              <a:gd name="connsiteY4" fmla="*/ 0 h 133350"/>
              <a:gd name="connsiteX0" fmla="*/ 0 w 445215"/>
              <a:gd name="connsiteY0" fmla="*/ 0 h 133350"/>
              <a:gd name="connsiteX1" fmla="*/ 445215 w 445215"/>
              <a:gd name="connsiteY1" fmla="*/ 0 h 133350"/>
              <a:gd name="connsiteX2" fmla="*/ 439561 w 445215"/>
              <a:gd name="connsiteY2" fmla="*/ 133350 h 133350"/>
              <a:gd name="connsiteX3" fmla="*/ 39511 w 445215"/>
              <a:gd name="connsiteY3" fmla="*/ 133350 h 133350"/>
              <a:gd name="connsiteX4" fmla="*/ 0 w 445215"/>
              <a:gd name="connsiteY4" fmla="*/ 0 h 133350"/>
              <a:gd name="connsiteX0" fmla="*/ 0 w 440276"/>
              <a:gd name="connsiteY0" fmla="*/ 0 h 133350"/>
              <a:gd name="connsiteX1" fmla="*/ 440276 w 440276"/>
              <a:gd name="connsiteY1" fmla="*/ 2899 h 133350"/>
              <a:gd name="connsiteX2" fmla="*/ 439561 w 440276"/>
              <a:gd name="connsiteY2" fmla="*/ 133350 h 133350"/>
              <a:gd name="connsiteX3" fmla="*/ 39511 w 440276"/>
              <a:gd name="connsiteY3" fmla="*/ 133350 h 133350"/>
              <a:gd name="connsiteX4" fmla="*/ 0 w 440276"/>
              <a:gd name="connsiteY4" fmla="*/ 0 h 133350"/>
              <a:gd name="connsiteX0" fmla="*/ 24695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24695 w 400765"/>
              <a:gd name="connsiteY4" fmla="*/ 0 h 130451"/>
              <a:gd name="connsiteX0" fmla="*/ 34573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34573 w 400765"/>
              <a:gd name="connsiteY4" fmla="*/ 0 h 130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0765" h="130451">
                <a:moveTo>
                  <a:pt x="34573" y="0"/>
                </a:moveTo>
                <a:lnTo>
                  <a:pt x="400765" y="0"/>
                </a:lnTo>
                <a:cubicBezTo>
                  <a:pt x="400527" y="43484"/>
                  <a:pt x="400288" y="86967"/>
                  <a:pt x="400050" y="130451"/>
                </a:cubicBezTo>
                <a:lnTo>
                  <a:pt x="0" y="130451"/>
                </a:lnTo>
                <a:lnTo>
                  <a:pt x="34573" y="0"/>
                </a:lnTo>
                <a:close/>
              </a:path>
            </a:pathLst>
          </a:custGeom>
          <a:solidFill>
            <a:srgbClr val="184A61"/>
          </a:solidFill>
          <a:extLst/>
        </p:spPr>
        <p:txBody>
          <a:bodyPr wrap="square" lIns="0" tIns="45711" rIns="91436" bIns="45711" rtlCol="0" anchor="ctr" anchorCtr="0">
            <a:noAutofit/>
          </a:bodyPr>
          <a:lstStyle/>
          <a:p>
            <a:pPr lvl="0" algn="ctr"/>
            <a:r>
              <a:rPr lang="en-US" sz="500" b="0" dirty="0" smtClean="0">
                <a:solidFill>
                  <a:srgbClr val="D4EAF4">
                    <a:alpha val="50000"/>
                  </a:srgbClr>
                </a:solidFill>
                <a:latin typeface="Arial"/>
                <a:cs typeface="Arial"/>
              </a:rPr>
              <a:t> </a:t>
            </a:r>
            <a:endParaRPr lang="en-US" sz="500" b="0" dirty="0">
              <a:solidFill>
                <a:srgbClr val="D4EAF4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22" name="Rectangle 21"/>
          <p:cNvSpPr/>
          <p:nvPr userDrawn="1"/>
        </p:nvSpPr>
        <p:spPr>
          <a:xfrm>
            <a:off x="7867651" y="1"/>
            <a:ext cx="804333" cy="1016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57139" tIns="28571" rIns="57139" bIns="28571" rtlCol="0" anchor="ctr"/>
          <a:lstStyle/>
          <a:p>
            <a:pPr algn="ctr"/>
            <a:endParaRPr lang="en-US" sz="900">
              <a:latin typeface="Arial"/>
              <a:cs typeface="Arial"/>
            </a:endParaRPr>
          </a:p>
        </p:txBody>
      </p:sp>
      <p:sp>
        <p:nvSpPr>
          <p:cNvPr id="23" name="Title 1"/>
          <p:cNvSpPr>
            <a:spLocks noGrp="1"/>
          </p:cNvSpPr>
          <p:nvPr>
            <p:ph type="title" hasCustomPrompt="1"/>
          </p:nvPr>
        </p:nvSpPr>
        <p:spPr>
          <a:xfrm>
            <a:off x="455083" y="3"/>
            <a:ext cx="7334250" cy="1015079"/>
          </a:xfrm>
          <a:prstGeom prst="rect">
            <a:avLst/>
          </a:prstGeom>
        </p:spPr>
        <p:txBody>
          <a:bodyPr wrap="square" lIns="57148" tIns="0" rIns="0" bIns="0" anchor="b" anchorCtr="0">
            <a:noAutofit/>
          </a:bodyPr>
          <a:lstStyle>
            <a:lvl1pPr>
              <a:lnSpc>
                <a:spcPct val="90000"/>
              </a:lnSpc>
              <a:spcBef>
                <a:spcPts val="250"/>
              </a:spcBef>
              <a:defRPr lang="en-US" sz="2800" b="0" spc="-38" baseline="0">
                <a:solidFill>
                  <a:schemeClr val="bg1"/>
                </a:solidFill>
                <a:ea typeface="+mn-ea"/>
              </a:defRPr>
            </a:lvl1pPr>
          </a:lstStyle>
          <a:p>
            <a:pPr marL="0" lvl="0" defTabSz="685586">
              <a:lnSpc>
                <a:spcPct val="80000"/>
              </a:lnSpc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24" name="Picture 23" descr="20th_1.png"/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09985" y="348139"/>
            <a:ext cx="687917" cy="392694"/>
          </a:xfrm>
          <a:prstGeom prst="rect">
            <a:avLst/>
          </a:prstGeom>
        </p:spPr>
      </p:pic>
      <p:sp>
        <p:nvSpPr>
          <p:cNvPr id="17" name="TextBox 16"/>
          <p:cNvSpPr txBox="1"/>
          <p:nvPr userDrawn="1"/>
        </p:nvSpPr>
        <p:spPr>
          <a:xfrm>
            <a:off x="6343649" y="4931832"/>
            <a:ext cx="1499121" cy="156634"/>
          </a:xfrm>
          <a:prstGeom prst="rect">
            <a:avLst/>
          </a:prstGeom>
          <a:noFill/>
        </p:spPr>
        <p:txBody>
          <a:bodyPr wrap="none" lIns="91421" tIns="45711" rIns="91421" bIns="45711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algn="r"/>
            <a:r>
              <a:rPr lang="en-US" sz="500" b="0" i="0" kern="1200" dirty="0" smtClean="0">
                <a:solidFill>
                  <a:schemeClr val="bg1">
                    <a:lumMod val="75000"/>
                    <a:alpha val="50000"/>
                  </a:schemeClr>
                </a:solidFill>
                <a:latin typeface="Arial"/>
                <a:ea typeface="+mn-ea"/>
                <a:cs typeface="Arial"/>
              </a:rPr>
              <a:t>© 2016 Juniper Networks, Inc. All rights reserved.</a:t>
            </a:r>
            <a:endParaRPr lang="en-US" sz="500" b="0" i="0" dirty="0">
              <a:solidFill>
                <a:schemeClr val="bg1">
                  <a:lumMod val="75000"/>
                  <a:alpha val="50000"/>
                </a:schemeClr>
              </a:solidFill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441325" y="4936068"/>
            <a:ext cx="2572808" cy="143827"/>
          </a:xfrm>
          <a:prstGeom prst="rect">
            <a:avLst/>
          </a:prstGeom>
          <a:noFill/>
        </p:spPr>
        <p:txBody>
          <a:bodyPr wrap="none" lIns="57139" tIns="0" rIns="57139" bIns="0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marL="0" marR="0" indent="0" algn="l" defTabSz="342863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1" dirty="0" smtClean="0">
                <a:solidFill>
                  <a:schemeClr val="accent3">
                    <a:lumMod val="40000"/>
                    <a:lumOff val="60000"/>
                    <a:alpha val="50000"/>
                  </a:schemeClr>
                </a:solidFill>
                <a:latin typeface="Arial"/>
                <a:cs typeface="Arial"/>
              </a:rPr>
              <a:t>JUNIPER NETWORKS CONFIDENTIAL</a:t>
            </a:r>
            <a:endParaRPr lang="en-US" sz="500" b="0" dirty="0">
              <a:solidFill>
                <a:schemeClr val="accent3">
                  <a:lumMod val="40000"/>
                  <a:lumOff val="60000"/>
                  <a:alpha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18" name="Picture 17" descr="juniper_wht.png"/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32181" y="4939245"/>
            <a:ext cx="489519" cy="133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693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Optional Backgroun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back_2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8" name="Picture 17" descr="junos_platform copy.png"/>
          <p:cNvPicPr>
            <a:picLocks noChangeAspect="1"/>
          </p:cNvPicPr>
          <p:nvPr userDrawn="1"/>
        </p:nvPicPr>
        <p:blipFill rotWithShape="1">
          <a:blip r:embed="rId3" cstate="screen">
            <a:alphaModFix amt="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228"/>
          <a:stretch/>
        </p:blipFill>
        <p:spPr>
          <a:xfrm flipH="1">
            <a:off x="3551766" y="-16934"/>
            <a:ext cx="5592233" cy="5172891"/>
          </a:xfrm>
          <a:prstGeom prst="rect">
            <a:avLst/>
          </a:prstGeom>
        </p:spPr>
      </p:pic>
      <p:pic>
        <p:nvPicPr>
          <p:cNvPr id="19" name="Picture 18" descr="junos_platform.png"/>
          <p:cNvPicPr>
            <a:picLocks noChangeAspect="1"/>
          </p:cNvPicPr>
          <p:nvPr userDrawn="1"/>
        </p:nvPicPr>
        <p:blipFill rotWithShape="1">
          <a:blip r:embed="rId4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524" r="8080" b="52874"/>
          <a:stretch/>
        </p:blipFill>
        <p:spPr>
          <a:xfrm>
            <a:off x="7200901" y="4076703"/>
            <a:ext cx="1943099" cy="1066799"/>
          </a:xfrm>
          <a:prstGeom prst="rect">
            <a:avLst/>
          </a:prstGeom>
        </p:spPr>
      </p:pic>
      <p:sp>
        <p:nvSpPr>
          <p:cNvPr id="20" name="Rectangle 4"/>
          <p:cNvSpPr/>
          <p:nvPr userDrawn="1"/>
        </p:nvSpPr>
        <p:spPr>
          <a:xfrm flipH="1">
            <a:off x="0" y="4929717"/>
            <a:ext cx="7904692" cy="146050"/>
          </a:xfrm>
          <a:custGeom>
            <a:avLst/>
            <a:gdLst>
              <a:gd name="connsiteX0" fmla="*/ 0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0 w 8102600"/>
              <a:gd name="connsiteY4" fmla="*/ 0 h 146050"/>
              <a:gd name="connsiteX0" fmla="*/ 296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29634 w 8102600"/>
              <a:gd name="connsiteY4" fmla="*/ 0 h 146050"/>
              <a:gd name="connsiteX0" fmla="*/ 423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42334 w 8102600"/>
              <a:gd name="connsiteY4" fmla="*/ 0 h 14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02600" h="146050">
                <a:moveTo>
                  <a:pt x="42334" y="0"/>
                </a:moveTo>
                <a:lnTo>
                  <a:pt x="8102600" y="0"/>
                </a:lnTo>
                <a:lnTo>
                  <a:pt x="8102600" y="146050"/>
                </a:lnTo>
                <a:lnTo>
                  <a:pt x="0" y="146050"/>
                </a:lnTo>
                <a:lnTo>
                  <a:pt x="42334" y="0"/>
                </a:lnTo>
                <a:close/>
              </a:path>
            </a:pathLst>
          </a:custGeom>
          <a:solidFill>
            <a:srgbClr val="184A6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45711" rIns="91421" bIns="45711" rtlCol="0" anchor="ctr"/>
          <a:lstStyle/>
          <a:p>
            <a:pPr algn="l"/>
            <a:fld id="{5266C0E3-FCB2-4D10-9980-6DFC0D8FABCB}" type="slidenum">
              <a:rPr lang="en-US" sz="500" b="0" smtClean="0">
                <a:solidFill>
                  <a:srgbClr val="D4EAF4">
                    <a:alpha val="50000"/>
                  </a:srgbClr>
                </a:solidFill>
                <a:latin typeface="Arial"/>
                <a:cs typeface="Arial"/>
              </a:rPr>
              <a:pPr algn="l"/>
              <a:t>‹#›</a:t>
            </a:fld>
            <a:endParaRPr lang="en-US" sz="500" dirty="0">
              <a:latin typeface="Arial"/>
              <a:cs typeface="Arial"/>
            </a:endParaRPr>
          </a:p>
        </p:txBody>
      </p:sp>
      <p:sp>
        <p:nvSpPr>
          <p:cNvPr id="21" name="Rectangle 26"/>
          <p:cNvSpPr>
            <a:spLocks noChangeArrowheads="1"/>
          </p:cNvSpPr>
          <p:nvPr userDrawn="1"/>
        </p:nvSpPr>
        <p:spPr bwMode="black">
          <a:xfrm>
            <a:off x="8628732" y="4927600"/>
            <a:ext cx="515268" cy="149226"/>
          </a:xfrm>
          <a:custGeom>
            <a:avLst/>
            <a:gdLst>
              <a:gd name="connsiteX0" fmla="*/ 0 w 400050"/>
              <a:gd name="connsiteY0" fmla="*/ 0 h 133350"/>
              <a:gd name="connsiteX1" fmla="*/ 400050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00050"/>
              <a:gd name="connsiteY0" fmla="*/ 3175 h 136525"/>
              <a:gd name="connsiteX1" fmla="*/ 377825 w 400050"/>
              <a:gd name="connsiteY1" fmla="*/ 0 h 136525"/>
              <a:gd name="connsiteX2" fmla="*/ 400050 w 400050"/>
              <a:gd name="connsiteY2" fmla="*/ 136525 h 136525"/>
              <a:gd name="connsiteX3" fmla="*/ 0 w 400050"/>
              <a:gd name="connsiteY3" fmla="*/ 136525 h 136525"/>
              <a:gd name="connsiteX4" fmla="*/ 0 w 400050"/>
              <a:gd name="connsiteY4" fmla="*/ 3175 h 136525"/>
              <a:gd name="connsiteX0" fmla="*/ 0 w 400050"/>
              <a:gd name="connsiteY0" fmla="*/ 0 h 133350"/>
              <a:gd name="connsiteX1" fmla="*/ 368663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39561"/>
              <a:gd name="connsiteY0" fmla="*/ 0 h 133350"/>
              <a:gd name="connsiteX1" fmla="*/ 408174 w 439561"/>
              <a:gd name="connsiteY1" fmla="*/ 0 h 133350"/>
              <a:gd name="connsiteX2" fmla="*/ 439561 w 439561"/>
              <a:gd name="connsiteY2" fmla="*/ 133350 h 133350"/>
              <a:gd name="connsiteX3" fmla="*/ 39511 w 439561"/>
              <a:gd name="connsiteY3" fmla="*/ 133350 h 133350"/>
              <a:gd name="connsiteX4" fmla="*/ 0 w 439561"/>
              <a:gd name="connsiteY4" fmla="*/ 0 h 133350"/>
              <a:gd name="connsiteX0" fmla="*/ 0 w 445215"/>
              <a:gd name="connsiteY0" fmla="*/ 0 h 133350"/>
              <a:gd name="connsiteX1" fmla="*/ 445215 w 445215"/>
              <a:gd name="connsiteY1" fmla="*/ 0 h 133350"/>
              <a:gd name="connsiteX2" fmla="*/ 439561 w 445215"/>
              <a:gd name="connsiteY2" fmla="*/ 133350 h 133350"/>
              <a:gd name="connsiteX3" fmla="*/ 39511 w 445215"/>
              <a:gd name="connsiteY3" fmla="*/ 133350 h 133350"/>
              <a:gd name="connsiteX4" fmla="*/ 0 w 445215"/>
              <a:gd name="connsiteY4" fmla="*/ 0 h 133350"/>
              <a:gd name="connsiteX0" fmla="*/ 0 w 440276"/>
              <a:gd name="connsiteY0" fmla="*/ 0 h 133350"/>
              <a:gd name="connsiteX1" fmla="*/ 440276 w 440276"/>
              <a:gd name="connsiteY1" fmla="*/ 2899 h 133350"/>
              <a:gd name="connsiteX2" fmla="*/ 439561 w 440276"/>
              <a:gd name="connsiteY2" fmla="*/ 133350 h 133350"/>
              <a:gd name="connsiteX3" fmla="*/ 39511 w 440276"/>
              <a:gd name="connsiteY3" fmla="*/ 133350 h 133350"/>
              <a:gd name="connsiteX4" fmla="*/ 0 w 440276"/>
              <a:gd name="connsiteY4" fmla="*/ 0 h 133350"/>
              <a:gd name="connsiteX0" fmla="*/ 24695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24695 w 400765"/>
              <a:gd name="connsiteY4" fmla="*/ 0 h 130451"/>
              <a:gd name="connsiteX0" fmla="*/ 34573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34573 w 400765"/>
              <a:gd name="connsiteY4" fmla="*/ 0 h 130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0765" h="130451">
                <a:moveTo>
                  <a:pt x="34573" y="0"/>
                </a:moveTo>
                <a:lnTo>
                  <a:pt x="400765" y="0"/>
                </a:lnTo>
                <a:cubicBezTo>
                  <a:pt x="400527" y="43484"/>
                  <a:pt x="400288" y="86967"/>
                  <a:pt x="400050" y="130451"/>
                </a:cubicBezTo>
                <a:lnTo>
                  <a:pt x="0" y="130451"/>
                </a:lnTo>
                <a:lnTo>
                  <a:pt x="34573" y="0"/>
                </a:lnTo>
                <a:close/>
              </a:path>
            </a:pathLst>
          </a:custGeom>
          <a:solidFill>
            <a:srgbClr val="184A61"/>
          </a:solidFill>
          <a:extLst/>
        </p:spPr>
        <p:txBody>
          <a:bodyPr wrap="square" lIns="0" tIns="45711" rIns="91436" bIns="45711" rtlCol="0" anchor="ctr" anchorCtr="0">
            <a:noAutofit/>
          </a:bodyPr>
          <a:lstStyle/>
          <a:p>
            <a:pPr lvl="0" algn="ctr"/>
            <a:r>
              <a:rPr lang="en-US" sz="500" b="0" dirty="0" smtClean="0">
                <a:solidFill>
                  <a:srgbClr val="D4EAF4">
                    <a:alpha val="50000"/>
                  </a:srgbClr>
                </a:solidFill>
                <a:latin typeface="Arial"/>
                <a:cs typeface="Arial"/>
              </a:rPr>
              <a:t> </a:t>
            </a:r>
            <a:endParaRPr lang="en-US" sz="500" b="0" dirty="0">
              <a:solidFill>
                <a:srgbClr val="D4EAF4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455085" y="3"/>
            <a:ext cx="8223250" cy="1015079"/>
          </a:xfrm>
          <a:prstGeom prst="rect">
            <a:avLst/>
          </a:prstGeom>
        </p:spPr>
        <p:txBody>
          <a:bodyPr wrap="square" lIns="57148" tIns="0" rIns="0" bIns="0" anchor="b" anchorCtr="0">
            <a:noAutofit/>
          </a:bodyPr>
          <a:lstStyle>
            <a:lvl1pPr>
              <a:lnSpc>
                <a:spcPct val="90000"/>
              </a:lnSpc>
              <a:spcBef>
                <a:spcPts val="250"/>
              </a:spcBef>
              <a:defRPr lang="en-US" sz="2800" b="0" spc="-38" baseline="0">
                <a:solidFill>
                  <a:srgbClr val="FFFFFF"/>
                </a:solidFill>
                <a:ea typeface="+mn-ea"/>
              </a:defRPr>
            </a:lvl1pPr>
          </a:lstStyle>
          <a:p>
            <a:pPr marL="0" lvl="0" defTabSz="685586">
              <a:lnSpc>
                <a:spcPct val="80000"/>
              </a:lnSpc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6343649" y="4931832"/>
            <a:ext cx="1499121" cy="156634"/>
          </a:xfrm>
          <a:prstGeom prst="rect">
            <a:avLst/>
          </a:prstGeom>
          <a:noFill/>
        </p:spPr>
        <p:txBody>
          <a:bodyPr wrap="none" lIns="91421" tIns="45711" rIns="91421" bIns="45711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algn="r"/>
            <a:r>
              <a:rPr lang="en-US" sz="500" b="0" i="0" kern="1200" dirty="0" smtClean="0">
                <a:solidFill>
                  <a:schemeClr val="bg1">
                    <a:lumMod val="75000"/>
                    <a:alpha val="50000"/>
                  </a:schemeClr>
                </a:solidFill>
                <a:latin typeface="Arial"/>
                <a:ea typeface="+mn-ea"/>
                <a:cs typeface="Arial"/>
              </a:rPr>
              <a:t>© 2016 Juniper Networks, Inc. All rights reserved.</a:t>
            </a:r>
            <a:endParaRPr lang="en-US" sz="500" b="0" i="0" dirty="0">
              <a:solidFill>
                <a:schemeClr val="bg1">
                  <a:lumMod val="75000"/>
                  <a:alpha val="50000"/>
                </a:schemeClr>
              </a:solidFill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441325" y="4936068"/>
            <a:ext cx="2572808" cy="143827"/>
          </a:xfrm>
          <a:prstGeom prst="rect">
            <a:avLst/>
          </a:prstGeom>
          <a:noFill/>
        </p:spPr>
        <p:txBody>
          <a:bodyPr wrap="none" lIns="57139" tIns="0" rIns="57139" bIns="0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marL="0" marR="0" indent="0" algn="l" defTabSz="342863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1" dirty="0" smtClean="0">
                <a:solidFill>
                  <a:schemeClr val="accent3">
                    <a:lumMod val="40000"/>
                    <a:lumOff val="60000"/>
                    <a:alpha val="50000"/>
                  </a:schemeClr>
                </a:solidFill>
                <a:latin typeface="Arial"/>
                <a:cs typeface="Arial"/>
              </a:rPr>
              <a:t>JUNIPER NETWORKS CONFIDENTIAL</a:t>
            </a:r>
            <a:endParaRPr lang="en-US" sz="500" b="0" dirty="0">
              <a:solidFill>
                <a:schemeClr val="accent3">
                  <a:lumMod val="40000"/>
                  <a:lumOff val="60000"/>
                  <a:alpha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13" name="Picture 12" descr="juniper_wht.png"/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32181" y="4939245"/>
            <a:ext cx="489519" cy="133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527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a_20th Optional Backgroun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ack_2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3" name="Picture 12" descr="junos_platform copy.png"/>
          <p:cNvPicPr>
            <a:picLocks noChangeAspect="1"/>
          </p:cNvPicPr>
          <p:nvPr userDrawn="1"/>
        </p:nvPicPr>
        <p:blipFill rotWithShape="1">
          <a:blip r:embed="rId3" cstate="screen">
            <a:alphaModFix amt="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228"/>
          <a:stretch/>
        </p:blipFill>
        <p:spPr>
          <a:xfrm flipH="1">
            <a:off x="3551766" y="-16934"/>
            <a:ext cx="5592233" cy="5172891"/>
          </a:xfrm>
          <a:prstGeom prst="rect">
            <a:avLst/>
          </a:prstGeom>
        </p:spPr>
      </p:pic>
      <p:pic>
        <p:nvPicPr>
          <p:cNvPr id="14" name="Picture 13" descr="junos_platform.png"/>
          <p:cNvPicPr>
            <a:picLocks noChangeAspect="1"/>
          </p:cNvPicPr>
          <p:nvPr userDrawn="1"/>
        </p:nvPicPr>
        <p:blipFill rotWithShape="1">
          <a:blip r:embed="rId4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524" r="8080" b="52874"/>
          <a:stretch/>
        </p:blipFill>
        <p:spPr>
          <a:xfrm>
            <a:off x="7200901" y="4076703"/>
            <a:ext cx="1943099" cy="1066799"/>
          </a:xfrm>
          <a:prstGeom prst="rect">
            <a:avLst/>
          </a:prstGeom>
        </p:spPr>
      </p:pic>
      <p:sp>
        <p:nvSpPr>
          <p:cNvPr id="15" name="Rectangle 4"/>
          <p:cNvSpPr/>
          <p:nvPr userDrawn="1"/>
        </p:nvSpPr>
        <p:spPr>
          <a:xfrm flipH="1">
            <a:off x="0" y="4929717"/>
            <a:ext cx="7904692" cy="146050"/>
          </a:xfrm>
          <a:custGeom>
            <a:avLst/>
            <a:gdLst>
              <a:gd name="connsiteX0" fmla="*/ 0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0 w 8102600"/>
              <a:gd name="connsiteY4" fmla="*/ 0 h 146050"/>
              <a:gd name="connsiteX0" fmla="*/ 296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29634 w 8102600"/>
              <a:gd name="connsiteY4" fmla="*/ 0 h 146050"/>
              <a:gd name="connsiteX0" fmla="*/ 423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42334 w 8102600"/>
              <a:gd name="connsiteY4" fmla="*/ 0 h 14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02600" h="146050">
                <a:moveTo>
                  <a:pt x="42334" y="0"/>
                </a:moveTo>
                <a:lnTo>
                  <a:pt x="8102600" y="0"/>
                </a:lnTo>
                <a:lnTo>
                  <a:pt x="8102600" y="146050"/>
                </a:lnTo>
                <a:lnTo>
                  <a:pt x="0" y="146050"/>
                </a:lnTo>
                <a:lnTo>
                  <a:pt x="42334" y="0"/>
                </a:lnTo>
                <a:close/>
              </a:path>
            </a:pathLst>
          </a:custGeom>
          <a:solidFill>
            <a:srgbClr val="184A6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45711" rIns="91421" bIns="45711" rtlCol="0" anchor="ctr"/>
          <a:lstStyle/>
          <a:p>
            <a:pPr algn="l"/>
            <a:fld id="{5266C0E3-FCB2-4D10-9980-6DFC0D8FABCB}" type="slidenum">
              <a:rPr lang="en-US" sz="500" b="0" smtClean="0">
                <a:solidFill>
                  <a:srgbClr val="D4EAF4">
                    <a:alpha val="50000"/>
                  </a:srgbClr>
                </a:solidFill>
                <a:latin typeface="Arial"/>
                <a:cs typeface="Arial"/>
              </a:rPr>
              <a:pPr algn="l"/>
              <a:t>‹#›</a:t>
            </a:fld>
            <a:endParaRPr lang="en-US" sz="500" dirty="0">
              <a:latin typeface="Arial"/>
              <a:cs typeface="Arial"/>
            </a:endParaRPr>
          </a:p>
        </p:txBody>
      </p:sp>
      <p:sp>
        <p:nvSpPr>
          <p:cNvPr id="16" name="Rectangle 26"/>
          <p:cNvSpPr>
            <a:spLocks noChangeArrowheads="1"/>
          </p:cNvSpPr>
          <p:nvPr userDrawn="1"/>
        </p:nvSpPr>
        <p:spPr bwMode="black">
          <a:xfrm>
            <a:off x="8628732" y="4927600"/>
            <a:ext cx="515268" cy="149226"/>
          </a:xfrm>
          <a:custGeom>
            <a:avLst/>
            <a:gdLst>
              <a:gd name="connsiteX0" fmla="*/ 0 w 400050"/>
              <a:gd name="connsiteY0" fmla="*/ 0 h 133350"/>
              <a:gd name="connsiteX1" fmla="*/ 400050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00050"/>
              <a:gd name="connsiteY0" fmla="*/ 3175 h 136525"/>
              <a:gd name="connsiteX1" fmla="*/ 377825 w 400050"/>
              <a:gd name="connsiteY1" fmla="*/ 0 h 136525"/>
              <a:gd name="connsiteX2" fmla="*/ 400050 w 400050"/>
              <a:gd name="connsiteY2" fmla="*/ 136525 h 136525"/>
              <a:gd name="connsiteX3" fmla="*/ 0 w 400050"/>
              <a:gd name="connsiteY3" fmla="*/ 136525 h 136525"/>
              <a:gd name="connsiteX4" fmla="*/ 0 w 400050"/>
              <a:gd name="connsiteY4" fmla="*/ 3175 h 136525"/>
              <a:gd name="connsiteX0" fmla="*/ 0 w 400050"/>
              <a:gd name="connsiteY0" fmla="*/ 0 h 133350"/>
              <a:gd name="connsiteX1" fmla="*/ 368663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39561"/>
              <a:gd name="connsiteY0" fmla="*/ 0 h 133350"/>
              <a:gd name="connsiteX1" fmla="*/ 408174 w 439561"/>
              <a:gd name="connsiteY1" fmla="*/ 0 h 133350"/>
              <a:gd name="connsiteX2" fmla="*/ 439561 w 439561"/>
              <a:gd name="connsiteY2" fmla="*/ 133350 h 133350"/>
              <a:gd name="connsiteX3" fmla="*/ 39511 w 439561"/>
              <a:gd name="connsiteY3" fmla="*/ 133350 h 133350"/>
              <a:gd name="connsiteX4" fmla="*/ 0 w 439561"/>
              <a:gd name="connsiteY4" fmla="*/ 0 h 133350"/>
              <a:gd name="connsiteX0" fmla="*/ 0 w 445215"/>
              <a:gd name="connsiteY0" fmla="*/ 0 h 133350"/>
              <a:gd name="connsiteX1" fmla="*/ 445215 w 445215"/>
              <a:gd name="connsiteY1" fmla="*/ 0 h 133350"/>
              <a:gd name="connsiteX2" fmla="*/ 439561 w 445215"/>
              <a:gd name="connsiteY2" fmla="*/ 133350 h 133350"/>
              <a:gd name="connsiteX3" fmla="*/ 39511 w 445215"/>
              <a:gd name="connsiteY3" fmla="*/ 133350 h 133350"/>
              <a:gd name="connsiteX4" fmla="*/ 0 w 445215"/>
              <a:gd name="connsiteY4" fmla="*/ 0 h 133350"/>
              <a:gd name="connsiteX0" fmla="*/ 0 w 440276"/>
              <a:gd name="connsiteY0" fmla="*/ 0 h 133350"/>
              <a:gd name="connsiteX1" fmla="*/ 440276 w 440276"/>
              <a:gd name="connsiteY1" fmla="*/ 2899 h 133350"/>
              <a:gd name="connsiteX2" fmla="*/ 439561 w 440276"/>
              <a:gd name="connsiteY2" fmla="*/ 133350 h 133350"/>
              <a:gd name="connsiteX3" fmla="*/ 39511 w 440276"/>
              <a:gd name="connsiteY3" fmla="*/ 133350 h 133350"/>
              <a:gd name="connsiteX4" fmla="*/ 0 w 440276"/>
              <a:gd name="connsiteY4" fmla="*/ 0 h 133350"/>
              <a:gd name="connsiteX0" fmla="*/ 24695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24695 w 400765"/>
              <a:gd name="connsiteY4" fmla="*/ 0 h 130451"/>
              <a:gd name="connsiteX0" fmla="*/ 34573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34573 w 400765"/>
              <a:gd name="connsiteY4" fmla="*/ 0 h 130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0765" h="130451">
                <a:moveTo>
                  <a:pt x="34573" y="0"/>
                </a:moveTo>
                <a:lnTo>
                  <a:pt x="400765" y="0"/>
                </a:lnTo>
                <a:cubicBezTo>
                  <a:pt x="400527" y="43484"/>
                  <a:pt x="400288" y="86967"/>
                  <a:pt x="400050" y="130451"/>
                </a:cubicBezTo>
                <a:lnTo>
                  <a:pt x="0" y="130451"/>
                </a:lnTo>
                <a:lnTo>
                  <a:pt x="34573" y="0"/>
                </a:lnTo>
                <a:close/>
              </a:path>
            </a:pathLst>
          </a:custGeom>
          <a:solidFill>
            <a:srgbClr val="184A61"/>
          </a:solidFill>
          <a:extLst/>
        </p:spPr>
        <p:txBody>
          <a:bodyPr wrap="square" lIns="0" tIns="45711" rIns="91436" bIns="45711" rtlCol="0" anchor="ctr" anchorCtr="0">
            <a:noAutofit/>
          </a:bodyPr>
          <a:lstStyle/>
          <a:p>
            <a:pPr lvl="0" algn="ctr"/>
            <a:r>
              <a:rPr lang="en-US" sz="500" b="0" dirty="0" smtClean="0">
                <a:solidFill>
                  <a:srgbClr val="D4EAF4">
                    <a:alpha val="50000"/>
                  </a:srgbClr>
                </a:solidFill>
                <a:latin typeface="Arial"/>
                <a:cs typeface="Arial"/>
              </a:rPr>
              <a:t> </a:t>
            </a:r>
            <a:endParaRPr lang="en-US" sz="500" b="0" dirty="0">
              <a:solidFill>
                <a:srgbClr val="D4EAF4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7867651" y="1"/>
            <a:ext cx="804333" cy="1016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57139" tIns="28571" rIns="57139" bIns="28571" rtlCol="0" anchor="ctr"/>
          <a:lstStyle/>
          <a:p>
            <a:pPr algn="ctr"/>
            <a:endParaRPr lang="en-US" sz="900">
              <a:latin typeface="Arial"/>
              <a:cs typeface="Arial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455083" y="3"/>
            <a:ext cx="7334250" cy="1015079"/>
          </a:xfrm>
          <a:prstGeom prst="rect">
            <a:avLst/>
          </a:prstGeom>
        </p:spPr>
        <p:txBody>
          <a:bodyPr wrap="square" lIns="57148" tIns="0" rIns="0" bIns="0" anchor="b" anchorCtr="0">
            <a:noAutofit/>
          </a:bodyPr>
          <a:lstStyle>
            <a:lvl1pPr>
              <a:lnSpc>
                <a:spcPct val="90000"/>
              </a:lnSpc>
              <a:spcBef>
                <a:spcPts val="250"/>
              </a:spcBef>
              <a:defRPr lang="en-US" sz="2800" b="0" spc="-38" baseline="0">
                <a:solidFill>
                  <a:schemeClr val="bg1"/>
                </a:solidFill>
                <a:ea typeface="+mn-ea"/>
              </a:defRPr>
            </a:lvl1pPr>
          </a:lstStyle>
          <a:p>
            <a:pPr marL="0" lvl="0" defTabSz="685586">
              <a:lnSpc>
                <a:spcPct val="80000"/>
              </a:lnSpc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11" name="Picture 10" descr="20th_1.png"/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09985" y="348139"/>
            <a:ext cx="687917" cy="392694"/>
          </a:xfrm>
          <a:prstGeom prst="rect">
            <a:avLst/>
          </a:prstGeom>
        </p:spPr>
      </p:pic>
      <p:sp>
        <p:nvSpPr>
          <p:cNvPr id="17" name="TextBox 16"/>
          <p:cNvSpPr txBox="1"/>
          <p:nvPr userDrawn="1"/>
        </p:nvSpPr>
        <p:spPr>
          <a:xfrm>
            <a:off x="6343649" y="4931832"/>
            <a:ext cx="1499121" cy="156634"/>
          </a:xfrm>
          <a:prstGeom prst="rect">
            <a:avLst/>
          </a:prstGeom>
          <a:noFill/>
        </p:spPr>
        <p:txBody>
          <a:bodyPr wrap="none" lIns="91421" tIns="45711" rIns="91421" bIns="45711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algn="r"/>
            <a:r>
              <a:rPr lang="en-US" sz="500" b="0" i="0" kern="1200" dirty="0" smtClean="0">
                <a:solidFill>
                  <a:schemeClr val="bg1">
                    <a:lumMod val="75000"/>
                    <a:alpha val="50000"/>
                  </a:schemeClr>
                </a:solidFill>
                <a:latin typeface="Arial"/>
                <a:ea typeface="+mn-ea"/>
                <a:cs typeface="Arial"/>
              </a:rPr>
              <a:t>© 2016 Juniper Networks, Inc. All rights reserved.</a:t>
            </a:r>
            <a:endParaRPr lang="en-US" sz="500" b="0" i="0" dirty="0">
              <a:solidFill>
                <a:schemeClr val="bg1">
                  <a:lumMod val="75000"/>
                  <a:alpha val="50000"/>
                </a:schemeClr>
              </a:solidFill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441325" y="4936068"/>
            <a:ext cx="2572808" cy="143827"/>
          </a:xfrm>
          <a:prstGeom prst="rect">
            <a:avLst/>
          </a:prstGeom>
          <a:noFill/>
        </p:spPr>
        <p:txBody>
          <a:bodyPr wrap="none" lIns="57139" tIns="0" rIns="57139" bIns="0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marL="0" marR="0" indent="0" algn="l" defTabSz="342863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1" dirty="0" smtClean="0">
                <a:solidFill>
                  <a:schemeClr val="accent3">
                    <a:lumMod val="40000"/>
                    <a:lumOff val="60000"/>
                    <a:alpha val="50000"/>
                  </a:schemeClr>
                </a:solidFill>
                <a:latin typeface="Arial"/>
                <a:cs typeface="Arial"/>
              </a:rPr>
              <a:t>JUNIPER NETWORKS CONFIDENTIAL</a:t>
            </a:r>
            <a:endParaRPr lang="en-US" sz="500" b="0" dirty="0">
              <a:solidFill>
                <a:schemeClr val="accent3">
                  <a:lumMod val="40000"/>
                  <a:lumOff val="60000"/>
                  <a:alpha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18" name="Picture 17" descr="juniper_wht.png"/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32181" y="4939245"/>
            <a:ext cx="489519" cy="133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691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Optional Backgroun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 rot="10800000"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0">
                <a:srgbClr val="0A658D"/>
              </a:gs>
              <a:gs pos="100000">
                <a:schemeClr val="accent2">
                  <a:lumMod val="5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3" rIns="91425" bIns="45713"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455083" y="3"/>
            <a:ext cx="7725834" cy="1015079"/>
          </a:xfrm>
          <a:prstGeom prst="rect">
            <a:avLst/>
          </a:prstGeom>
        </p:spPr>
        <p:txBody>
          <a:bodyPr wrap="square" lIns="57148" tIns="0" rIns="0" bIns="0" anchor="b" anchorCtr="0">
            <a:noAutofit/>
          </a:bodyPr>
          <a:lstStyle>
            <a:lvl1pPr>
              <a:lnSpc>
                <a:spcPct val="90000"/>
              </a:lnSpc>
              <a:spcBef>
                <a:spcPts val="250"/>
              </a:spcBef>
              <a:defRPr lang="en-US" sz="2800" b="0" spc="-38" baseline="0">
                <a:solidFill>
                  <a:schemeClr val="bg1"/>
                </a:solidFill>
                <a:ea typeface="+mn-ea"/>
              </a:defRPr>
            </a:lvl1pPr>
          </a:lstStyle>
          <a:p>
            <a:pPr marL="0" lvl="0" defTabSz="685586">
              <a:lnSpc>
                <a:spcPct val="80000"/>
              </a:lnSpc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4" name="Picture 3" descr="med_1.png"/>
          <p:cNvPicPr>
            <a:picLocks noChangeAspect="1"/>
          </p:cNvPicPr>
          <p:nvPr userDrawn="1"/>
        </p:nvPicPr>
        <p:blipFill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2" name="Picture 11" descr="junos_platform copy.png"/>
          <p:cNvPicPr>
            <a:picLocks noChangeAspect="1"/>
          </p:cNvPicPr>
          <p:nvPr userDrawn="1"/>
        </p:nvPicPr>
        <p:blipFill rotWithShape="1">
          <a:blip r:embed="rId3" cstate="screen">
            <a:alphaModFix amt="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228"/>
          <a:stretch/>
        </p:blipFill>
        <p:spPr>
          <a:xfrm flipH="1">
            <a:off x="3551766" y="-16934"/>
            <a:ext cx="5592233" cy="5172891"/>
          </a:xfrm>
          <a:prstGeom prst="rect">
            <a:avLst/>
          </a:prstGeom>
        </p:spPr>
      </p:pic>
      <p:pic>
        <p:nvPicPr>
          <p:cNvPr id="18" name="Picture 17" descr="junos_platform.png"/>
          <p:cNvPicPr>
            <a:picLocks noChangeAspect="1"/>
          </p:cNvPicPr>
          <p:nvPr userDrawn="1"/>
        </p:nvPicPr>
        <p:blipFill rotWithShape="1">
          <a:blip r:embed="rId4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524" r="8080" b="52874"/>
          <a:stretch/>
        </p:blipFill>
        <p:spPr>
          <a:xfrm>
            <a:off x="7200901" y="4076703"/>
            <a:ext cx="1943099" cy="1066799"/>
          </a:xfrm>
          <a:prstGeom prst="rect">
            <a:avLst/>
          </a:prstGeom>
        </p:spPr>
      </p:pic>
      <p:sp>
        <p:nvSpPr>
          <p:cNvPr id="19" name="Rectangle 26"/>
          <p:cNvSpPr>
            <a:spLocks noChangeArrowheads="1"/>
          </p:cNvSpPr>
          <p:nvPr userDrawn="1"/>
        </p:nvSpPr>
        <p:spPr bwMode="black">
          <a:xfrm>
            <a:off x="8628732" y="4927600"/>
            <a:ext cx="515268" cy="149226"/>
          </a:xfrm>
          <a:custGeom>
            <a:avLst/>
            <a:gdLst>
              <a:gd name="connsiteX0" fmla="*/ 0 w 400050"/>
              <a:gd name="connsiteY0" fmla="*/ 0 h 133350"/>
              <a:gd name="connsiteX1" fmla="*/ 400050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00050"/>
              <a:gd name="connsiteY0" fmla="*/ 3175 h 136525"/>
              <a:gd name="connsiteX1" fmla="*/ 377825 w 400050"/>
              <a:gd name="connsiteY1" fmla="*/ 0 h 136525"/>
              <a:gd name="connsiteX2" fmla="*/ 400050 w 400050"/>
              <a:gd name="connsiteY2" fmla="*/ 136525 h 136525"/>
              <a:gd name="connsiteX3" fmla="*/ 0 w 400050"/>
              <a:gd name="connsiteY3" fmla="*/ 136525 h 136525"/>
              <a:gd name="connsiteX4" fmla="*/ 0 w 400050"/>
              <a:gd name="connsiteY4" fmla="*/ 3175 h 136525"/>
              <a:gd name="connsiteX0" fmla="*/ 0 w 400050"/>
              <a:gd name="connsiteY0" fmla="*/ 0 h 133350"/>
              <a:gd name="connsiteX1" fmla="*/ 368663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39561"/>
              <a:gd name="connsiteY0" fmla="*/ 0 h 133350"/>
              <a:gd name="connsiteX1" fmla="*/ 408174 w 439561"/>
              <a:gd name="connsiteY1" fmla="*/ 0 h 133350"/>
              <a:gd name="connsiteX2" fmla="*/ 439561 w 439561"/>
              <a:gd name="connsiteY2" fmla="*/ 133350 h 133350"/>
              <a:gd name="connsiteX3" fmla="*/ 39511 w 439561"/>
              <a:gd name="connsiteY3" fmla="*/ 133350 h 133350"/>
              <a:gd name="connsiteX4" fmla="*/ 0 w 439561"/>
              <a:gd name="connsiteY4" fmla="*/ 0 h 133350"/>
              <a:gd name="connsiteX0" fmla="*/ 0 w 445215"/>
              <a:gd name="connsiteY0" fmla="*/ 0 h 133350"/>
              <a:gd name="connsiteX1" fmla="*/ 445215 w 445215"/>
              <a:gd name="connsiteY1" fmla="*/ 0 h 133350"/>
              <a:gd name="connsiteX2" fmla="*/ 439561 w 445215"/>
              <a:gd name="connsiteY2" fmla="*/ 133350 h 133350"/>
              <a:gd name="connsiteX3" fmla="*/ 39511 w 445215"/>
              <a:gd name="connsiteY3" fmla="*/ 133350 h 133350"/>
              <a:gd name="connsiteX4" fmla="*/ 0 w 445215"/>
              <a:gd name="connsiteY4" fmla="*/ 0 h 133350"/>
              <a:gd name="connsiteX0" fmla="*/ 0 w 440276"/>
              <a:gd name="connsiteY0" fmla="*/ 0 h 133350"/>
              <a:gd name="connsiteX1" fmla="*/ 440276 w 440276"/>
              <a:gd name="connsiteY1" fmla="*/ 2899 h 133350"/>
              <a:gd name="connsiteX2" fmla="*/ 439561 w 440276"/>
              <a:gd name="connsiteY2" fmla="*/ 133350 h 133350"/>
              <a:gd name="connsiteX3" fmla="*/ 39511 w 440276"/>
              <a:gd name="connsiteY3" fmla="*/ 133350 h 133350"/>
              <a:gd name="connsiteX4" fmla="*/ 0 w 440276"/>
              <a:gd name="connsiteY4" fmla="*/ 0 h 133350"/>
              <a:gd name="connsiteX0" fmla="*/ 24695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24695 w 400765"/>
              <a:gd name="connsiteY4" fmla="*/ 0 h 130451"/>
              <a:gd name="connsiteX0" fmla="*/ 34573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34573 w 400765"/>
              <a:gd name="connsiteY4" fmla="*/ 0 h 130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0765" h="130451">
                <a:moveTo>
                  <a:pt x="34573" y="0"/>
                </a:moveTo>
                <a:lnTo>
                  <a:pt x="400765" y="0"/>
                </a:lnTo>
                <a:cubicBezTo>
                  <a:pt x="400527" y="43484"/>
                  <a:pt x="400288" y="86967"/>
                  <a:pt x="400050" y="130451"/>
                </a:cubicBezTo>
                <a:lnTo>
                  <a:pt x="0" y="130451"/>
                </a:lnTo>
                <a:lnTo>
                  <a:pt x="34573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extLst/>
        </p:spPr>
        <p:txBody>
          <a:bodyPr wrap="square" lIns="0" tIns="45711" rIns="91436" bIns="45711" rtlCol="0" anchor="ctr" anchorCtr="0">
            <a:noAutofit/>
          </a:bodyPr>
          <a:lstStyle/>
          <a:p>
            <a:pPr lvl="0" algn="ctr"/>
            <a:r>
              <a:rPr lang="en-US" sz="500" b="0" dirty="0" smtClean="0">
                <a:solidFill>
                  <a:srgbClr val="D4EAF4">
                    <a:alpha val="50000"/>
                  </a:srgbClr>
                </a:solidFill>
                <a:latin typeface="Arial"/>
                <a:cs typeface="Arial"/>
              </a:rPr>
              <a:t> </a:t>
            </a:r>
            <a:endParaRPr lang="en-US" sz="500" b="0" dirty="0">
              <a:solidFill>
                <a:srgbClr val="D4EAF4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20" name="Rectangle 4"/>
          <p:cNvSpPr/>
          <p:nvPr userDrawn="1"/>
        </p:nvSpPr>
        <p:spPr>
          <a:xfrm flipH="1">
            <a:off x="0" y="4929717"/>
            <a:ext cx="7904692" cy="146050"/>
          </a:xfrm>
          <a:custGeom>
            <a:avLst/>
            <a:gdLst>
              <a:gd name="connsiteX0" fmla="*/ 0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0 w 8102600"/>
              <a:gd name="connsiteY4" fmla="*/ 0 h 146050"/>
              <a:gd name="connsiteX0" fmla="*/ 296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29634 w 8102600"/>
              <a:gd name="connsiteY4" fmla="*/ 0 h 146050"/>
              <a:gd name="connsiteX0" fmla="*/ 423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42334 w 8102600"/>
              <a:gd name="connsiteY4" fmla="*/ 0 h 14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02600" h="146050">
                <a:moveTo>
                  <a:pt x="42334" y="0"/>
                </a:moveTo>
                <a:lnTo>
                  <a:pt x="8102600" y="0"/>
                </a:lnTo>
                <a:lnTo>
                  <a:pt x="8102600" y="146050"/>
                </a:lnTo>
                <a:lnTo>
                  <a:pt x="0" y="146050"/>
                </a:lnTo>
                <a:lnTo>
                  <a:pt x="42334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45711" rIns="91421" bIns="45711" rtlCol="0" anchor="ctr"/>
          <a:lstStyle/>
          <a:p>
            <a:pPr algn="l"/>
            <a:fld id="{5266C0E3-FCB2-4D10-9980-6DFC0D8FABCB}" type="slidenum">
              <a:rPr lang="en-US" sz="500" b="0" smtClean="0">
                <a:solidFill>
                  <a:srgbClr val="BFBFBF">
                    <a:alpha val="50000"/>
                  </a:srgbClr>
                </a:solidFill>
                <a:latin typeface="Arial"/>
                <a:cs typeface="Arial"/>
              </a:rPr>
              <a:pPr algn="l"/>
              <a:t>‹#›</a:t>
            </a:fld>
            <a:endParaRPr lang="en-US" sz="500" dirty="0">
              <a:solidFill>
                <a:srgbClr val="BFBFBF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22" name="TextBox 21"/>
          <p:cNvSpPr txBox="1"/>
          <p:nvPr userDrawn="1"/>
        </p:nvSpPr>
        <p:spPr>
          <a:xfrm>
            <a:off x="6343649" y="4931832"/>
            <a:ext cx="1499121" cy="156634"/>
          </a:xfrm>
          <a:prstGeom prst="rect">
            <a:avLst/>
          </a:prstGeom>
          <a:noFill/>
        </p:spPr>
        <p:txBody>
          <a:bodyPr wrap="none" lIns="91421" tIns="45711" rIns="91421" bIns="45711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algn="r"/>
            <a:r>
              <a:rPr lang="en-US" sz="500" b="0" i="0" kern="1200" dirty="0" smtClean="0">
                <a:solidFill>
                  <a:schemeClr val="bg1">
                    <a:lumMod val="75000"/>
                    <a:alpha val="50000"/>
                  </a:schemeClr>
                </a:solidFill>
                <a:latin typeface="Arial"/>
                <a:ea typeface="+mn-ea"/>
                <a:cs typeface="Arial"/>
              </a:rPr>
              <a:t>© 2016 Juniper Networks, Inc. All rights reserved.</a:t>
            </a:r>
            <a:endParaRPr lang="en-US" sz="500" b="0" i="0" dirty="0">
              <a:solidFill>
                <a:schemeClr val="bg1">
                  <a:lumMod val="75000"/>
                  <a:alpha val="50000"/>
                </a:schemeClr>
              </a:solidFill>
            </a:endParaRPr>
          </a:p>
        </p:txBody>
      </p:sp>
      <p:sp>
        <p:nvSpPr>
          <p:cNvPr id="23" name="TextBox 22"/>
          <p:cNvSpPr txBox="1"/>
          <p:nvPr userDrawn="1"/>
        </p:nvSpPr>
        <p:spPr>
          <a:xfrm>
            <a:off x="441325" y="4936068"/>
            <a:ext cx="2572808" cy="143827"/>
          </a:xfrm>
          <a:prstGeom prst="rect">
            <a:avLst/>
          </a:prstGeom>
          <a:noFill/>
        </p:spPr>
        <p:txBody>
          <a:bodyPr wrap="none" lIns="57139" tIns="0" rIns="57139" bIns="0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marL="0" marR="0" indent="0" algn="l" defTabSz="342863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1" dirty="0" smtClean="0">
                <a:solidFill>
                  <a:schemeClr val="accent3">
                    <a:lumMod val="40000"/>
                    <a:lumOff val="60000"/>
                    <a:alpha val="50000"/>
                  </a:schemeClr>
                </a:solidFill>
                <a:latin typeface="Arial"/>
                <a:cs typeface="Arial"/>
              </a:rPr>
              <a:t>JUNIPER NETWORKS CONFIDENTIAL</a:t>
            </a:r>
            <a:endParaRPr lang="en-US" sz="500" b="0" dirty="0">
              <a:solidFill>
                <a:schemeClr val="accent3">
                  <a:lumMod val="40000"/>
                  <a:lumOff val="60000"/>
                  <a:alpha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24" name="Picture 23" descr="juniper_wht.png"/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32181" y="4939245"/>
            <a:ext cx="489519" cy="133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065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Optional Backgroun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 rot="10800000"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0">
                <a:srgbClr val="0A658D"/>
              </a:gs>
              <a:gs pos="100000">
                <a:schemeClr val="accent2">
                  <a:lumMod val="5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3" rIns="91425" bIns="45713"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455083" y="3"/>
            <a:ext cx="7725834" cy="1015079"/>
          </a:xfrm>
          <a:prstGeom prst="rect">
            <a:avLst/>
          </a:prstGeom>
        </p:spPr>
        <p:txBody>
          <a:bodyPr wrap="square" lIns="57148" tIns="0" rIns="0" bIns="0" anchor="b" anchorCtr="0">
            <a:noAutofit/>
          </a:bodyPr>
          <a:lstStyle>
            <a:lvl1pPr>
              <a:lnSpc>
                <a:spcPct val="90000"/>
              </a:lnSpc>
              <a:spcBef>
                <a:spcPts val="250"/>
              </a:spcBef>
              <a:defRPr lang="en-US" sz="2800" b="0" spc="-38" baseline="0">
                <a:solidFill>
                  <a:schemeClr val="bg1"/>
                </a:solidFill>
                <a:ea typeface="+mn-ea"/>
              </a:defRPr>
            </a:lvl1pPr>
          </a:lstStyle>
          <a:p>
            <a:pPr marL="0" lvl="0" defTabSz="685586">
              <a:lnSpc>
                <a:spcPct val="80000"/>
              </a:lnSpc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3" name="Picture 2" descr="8.png"/>
          <p:cNvPicPr>
            <a:picLocks noChangeAspect="1"/>
          </p:cNvPicPr>
          <p:nvPr userDrawn="1"/>
        </p:nvPicPr>
        <p:blipFill>
          <a:blip r:embed="rId2">
            <a:alphaModFix amt="3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8" name="Picture 17" descr="junos_platform copy.png"/>
          <p:cNvPicPr>
            <a:picLocks noChangeAspect="1"/>
          </p:cNvPicPr>
          <p:nvPr userDrawn="1"/>
        </p:nvPicPr>
        <p:blipFill rotWithShape="1">
          <a:blip r:embed="rId3" cstate="screen">
            <a:alphaModFix amt="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228"/>
          <a:stretch/>
        </p:blipFill>
        <p:spPr>
          <a:xfrm flipH="1">
            <a:off x="3551766" y="-16934"/>
            <a:ext cx="5592233" cy="5172891"/>
          </a:xfrm>
          <a:prstGeom prst="rect">
            <a:avLst/>
          </a:prstGeom>
        </p:spPr>
      </p:pic>
      <p:pic>
        <p:nvPicPr>
          <p:cNvPr id="19" name="Picture 18" descr="junos_platform.png"/>
          <p:cNvPicPr>
            <a:picLocks noChangeAspect="1"/>
          </p:cNvPicPr>
          <p:nvPr userDrawn="1"/>
        </p:nvPicPr>
        <p:blipFill rotWithShape="1">
          <a:blip r:embed="rId4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524" r="8080" b="52874"/>
          <a:stretch/>
        </p:blipFill>
        <p:spPr>
          <a:xfrm>
            <a:off x="7200901" y="4076703"/>
            <a:ext cx="1943099" cy="1066799"/>
          </a:xfrm>
          <a:prstGeom prst="rect">
            <a:avLst/>
          </a:prstGeom>
        </p:spPr>
      </p:pic>
      <p:sp>
        <p:nvSpPr>
          <p:cNvPr id="20" name="Rectangle 26"/>
          <p:cNvSpPr>
            <a:spLocks noChangeArrowheads="1"/>
          </p:cNvSpPr>
          <p:nvPr userDrawn="1"/>
        </p:nvSpPr>
        <p:spPr bwMode="black">
          <a:xfrm>
            <a:off x="8628732" y="4927600"/>
            <a:ext cx="515268" cy="149226"/>
          </a:xfrm>
          <a:custGeom>
            <a:avLst/>
            <a:gdLst>
              <a:gd name="connsiteX0" fmla="*/ 0 w 400050"/>
              <a:gd name="connsiteY0" fmla="*/ 0 h 133350"/>
              <a:gd name="connsiteX1" fmla="*/ 400050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00050"/>
              <a:gd name="connsiteY0" fmla="*/ 3175 h 136525"/>
              <a:gd name="connsiteX1" fmla="*/ 377825 w 400050"/>
              <a:gd name="connsiteY1" fmla="*/ 0 h 136525"/>
              <a:gd name="connsiteX2" fmla="*/ 400050 w 400050"/>
              <a:gd name="connsiteY2" fmla="*/ 136525 h 136525"/>
              <a:gd name="connsiteX3" fmla="*/ 0 w 400050"/>
              <a:gd name="connsiteY3" fmla="*/ 136525 h 136525"/>
              <a:gd name="connsiteX4" fmla="*/ 0 w 400050"/>
              <a:gd name="connsiteY4" fmla="*/ 3175 h 136525"/>
              <a:gd name="connsiteX0" fmla="*/ 0 w 400050"/>
              <a:gd name="connsiteY0" fmla="*/ 0 h 133350"/>
              <a:gd name="connsiteX1" fmla="*/ 368663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39561"/>
              <a:gd name="connsiteY0" fmla="*/ 0 h 133350"/>
              <a:gd name="connsiteX1" fmla="*/ 408174 w 439561"/>
              <a:gd name="connsiteY1" fmla="*/ 0 h 133350"/>
              <a:gd name="connsiteX2" fmla="*/ 439561 w 439561"/>
              <a:gd name="connsiteY2" fmla="*/ 133350 h 133350"/>
              <a:gd name="connsiteX3" fmla="*/ 39511 w 439561"/>
              <a:gd name="connsiteY3" fmla="*/ 133350 h 133350"/>
              <a:gd name="connsiteX4" fmla="*/ 0 w 439561"/>
              <a:gd name="connsiteY4" fmla="*/ 0 h 133350"/>
              <a:gd name="connsiteX0" fmla="*/ 0 w 445215"/>
              <a:gd name="connsiteY0" fmla="*/ 0 h 133350"/>
              <a:gd name="connsiteX1" fmla="*/ 445215 w 445215"/>
              <a:gd name="connsiteY1" fmla="*/ 0 h 133350"/>
              <a:gd name="connsiteX2" fmla="*/ 439561 w 445215"/>
              <a:gd name="connsiteY2" fmla="*/ 133350 h 133350"/>
              <a:gd name="connsiteX3" fmla="*/ 39511 w 445215"/>
              <a:gd name="connsiteY3" fmla="*/ 133350 h 133350"/>
              <a:gd name="connsiteX4" fmla="*/ 0 w 445215"/>
              <a:gd name="connsiteY4" fmla="*/ 0 h 133350"/>
              <a:gd name="connsiteX0" fmla="*/ 0 w 440276"/>
              <a:gd name="connsiteY0" fmla="*/ 0 h 133350"/>
              <a:gd name="connsiteX1" fmla="*/ 440276 w 440276"/>
              <a:gd name="connsiteY1" fmla="*/ 2899 h 133350"/>
              <a:gd name="connsiteX2" fmla="*/ 439561 w 440276"/>
              <a:gd name="connsiteY2" fmla="*/ 133350 h 133350"/>
              <a:gd name="connsiteX3" fmla="*/ 39511 w 440276"/>
              <a:gd name="connsiteY3" fmla="*/ 133350 h 133350"/>
              <a:gd name="connsiteX4" fmla="*/ 0 w 440276"/>
              <a:gd name="connsiteY4" fmla="*/ 0 h 133350"/>
              <a:gd name="connsiteX0" fmla="*/ 24695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24695 w 400765"/>
              <a:gd name="connsiteY4" fmla="*/ 0 h 130451"/>
              <a:gd name="connsiteX0" fmla="*/ 34573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34573 w 400765"/>
              <a:gd name="connsiteY4" fmla="*/ 0 h 130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0765" h="130451">
                <a:moveTo>
                  <a:pt x="34573" y="0"/>
                </a:moveTo>
                <a:lnTo>
                  <a:pt x="400765" y="0"/>
                </a:lnTo>
                <a:cubicBezTo>
                  <a:pt x="400527" y="43484"/>
                  <a:pt x="400288" y="86967"/>
                  <a:pt x="400050" y="130451"/>
                </a:cubicBezTo>
                <a:lnTo>
                  <a:pt x="0" y="130451"/>
                </a:lnTo>
                <a:lnTo>
                  <a:pt x="34573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extLst/>
        </p:spPr>
        <p:txBody>
          <a:bodyPr wrap="square" lIns="0" tIns="45711" rIns="91436" bIns="45711" rtlCol="0" anchor="ctr" anchorCtr="0">
            <a:noAutofit/>
          </a:bodyPr>
          <a:lstStyle/>
          <a:p>
            <a:pPr lvl="0" algn="ctr"/>
            <a:r>
              <a:rPr lang="en-US" sz="500" b="0" dirty="0" smtClean="0">
                <a:solidFill>
                  <a:srgbClr val="D4EAF4">
                    <a:alpha val="50000"/>
                  </a:srgbClr>
                </a:solidFill>
                <a:latin typeface="Arial"/>
                <a:cs typeface="Arial"/>
              </a:rPr>
              <a:t> </a:t>
            </a:r>
            <a:endParaRPr lang="en-US" sz="500" b="0" dirty="0">
              <a:solidFill>
                <a:srgbClr val="D4EAF4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22" name="Rectangle 4"/>
          <p:cNvSpPr/>
          <p:nvPr userDrawn="1"/>
        </p:nvSpPr>
        <p:spPr>
          <a:xfrm flipH="1">
            <a:off x="0" y="4929717"/>
            <a:ext cx="7904692" cy="146050"/>
          </a:xfrm>
          <a:custGeom>
            <a:avLst/>
            <a:gdLst>
              <a:gd name="connsiteX0" fmla="*/ 0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0 w 8102600"/>
              <a:gd name="connsiteY4" fmla="*/ 0 h 146050"/>
              <a:gd name="connsiteX0" fmla="*/ 296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29634 w 8102600"/>
              <a:gd name="connsiteY4" fmla="*/ 0 h 146050"/>
              <a:gd name="connsiteX0" fmla="*/ 423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42334 w 8102600"/>
              <a:gd name="connsiteY4" fmla="*/ 0 h 14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02600" h="146050">
                <a:moveTo>
                  <a:pt x="42334" y="0"/>
                </a:moveTo>
                <a:lnTo>
                  <a:pt x="8102600" y="0"/>
                </a:lnTo>
                <a:lnTo>
                  <a:pt x="8102600" y="146050"/>
                </a:lnTo>
                <a:lnTo>
                  <a:pt x="0" y="146050"/>
                </a:lnTo>
                <a:lnTo>
                  <a:pt x="42334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45711" rIns="91421" bIns="45711" rtlCol="0" anchor="ctr"/>
          <a:lstStyle/>
          <a:p>
            <a:pPr algn="l"/>
            <a:fld id="{5266C0E3-FCB2-4D10-9980-6DFC0D8FABCB}" type="slidenum">
              <a:rPr lang="en-US" sz="500" b="0" smtClean="0">
                <a:solidFill>
                  <a:srgbClr val="BFBFBF">
                    <a:alpha val="50000"/>
                  </a:srgbClr>
                </a:solidFill>
                <a:latin typeface="Arial"/>
                <a:cs typeface="Arial"/>
              </a:rPr>
              <a:pPr algn="l"/>
              <a:t>‹#›</a:t>
            </a:fld>
            <a:endParaRPr lang="en-US" sz="500" dirty="0">
              <a:solidFill>
                <a:srgbClr val="BFBFBF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23" name="TextBox 22"/>
          <p:cNvSpPr txBox="1"/>
          <p:nvPr userDrawn="1"/>
        </p:nvSpPr>
        <p:spPr>
          <a:xfrm>
            <a:off x="6343649" y="4931832"/>
            <a:ext cx="1499121" cy="156634"/>
          </a:xfrm>
          <a:prstGeom prst="rect">
            <a:avLst/>
          </a:prstGeom>
          <a:noFill/>
        </p:spPr>
        <p:txBody>
          <a:bodyPr wrap="none" lIns="91421" tIns="45711" rIns="91421" bIns="45711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algn="r"/>
            <a:r>
              <a:rPr lang="en-US" sz="500" b="0" i="0" kern="1200" dirty="0" smtClean="0">
                <a:solidFill>
                  <a:schemeClr val="bg1">
                    <a:lumMod val="75000"/>
                    <a:alpha val="50000"/>
                  </a:schemeClr>
                </a:solidFill>
                <a:latin typeface="Arial"/>
                <a:ea typeface="+mn-ea"/>
                <a:cs typeface="Arial"/>
              </a:rPr>
              <a:t>© 2016 Juniper Networks, Inc. All rights reserved.</a:t>
            </a:r>
            <a:endParaRPr lang="en-US" sz="500" b="0" i="0" dirty="0">
              <a:solidFill>
                <a:schemeClr val="bg1">
                  <a:lumMod val="75000"/>
                  <a:alpha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 userDrawn="1"/>
        </p:nvSpPr>
        <p:spPr>
          <a:xfrm>
            <a:off x="441325" y="4936068"/>
            <a:ext cx="2572808" cy="143827"/>
          </a:xfrm>
          <a:prstGeom prst="rect">
            <a:avLst/>
          </a:prstGeom>
          <a:noFill/>
        </p:spPr>
        <p:txBody>
          <a:bodyPr wrap="none" lIns="57139" tIns="0" rIns="57139" bIns="0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marL="0" marR="0" indent="0" algn="l" defTabSz="342863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1" dirty="0" smtClean="0">
                <a:solidFill>
                  <a:schemeClr val="accent3">
                    <a:lumMod val="40000"/>
                    <a:lumOff val="60000"/>
                    <a:alpha val="50000"/>
                  </a:schemeClr>
                </a:solidFill>
                <a:latin typeface="Arial"/>
                <a:cs typeface="Arial"/>
              </a:rPr>
              <a:t>JUNIPER NETWORKS CONFIDENTIAL</a:t>
            </a:r>
            <a:endParaRPr lang="en-US" sz="500" b="0" dirty="0">
              <a:solidFill>
                <a:schemeClr val="accent3">
                  <a:lumMod val="40000"/>
                  <a:lumOff val="60000"/>
                  <a:alpha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25" name="Picture 24" descr="juniper_wht.png"/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32181" y="4939245"/>
            <a:ext cx="489519" cy="133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272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Optional Backgroun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 rot="10800000"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0">
                <a:srgbClr val="0A658D"/>
              </a:gs>
              <a:gs pos="100000">
                <a:schemeClr val="accent2">
                  <a:lumMod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3" rIns="91425" bIns="45713"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455083" y="3"/>
            <a:ext cx="7725834" cy="1015079"/>
          </a:xfrm>
          <a:prstGeom prst="rect">
            <a:avLst/>
          </a:prstGeom>
        </p:spPr>
        <p:txBody>
          <a:bodyPr wrap="square" lIns="57148" tIns="0" rIns="0" bIns="0" anchor="b" anchorCtr="0">
            <a:noAutofit/>
          </a:bodyPr>
          <a:lstStyle>
            <a:lvl1pPr>
              <a:lnSpc>
                <a:spcPct val="90000"/>
              </a:lnSpc>
              <a:spcBef>
                <a:spcPts val="250"/>
              </a:spcBef>
              <a:defRPr lang="en-US" sz="2800" b="0" spc="-38" baseline="0">
                <a:solidFill>
                  <a:schemeClr val="bg1"/>
                </a:solidFill>
                <a:ea typeface="+mn-ea"/>
              </a:defRPr>
            </a:lvl1pPr>
          </a:lstStyle>
          <a:p>
            <a:pPr marL="0" lvl="0" defTabSz="685586">
              <a:lnSpc>
                <a:spcPct val="80000"/>
              </a:lnSpc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2" name="Picture 1" descr="1a.png"/>
          <p:cNvPicPr>
            <a:picLocks noChangeAspect="1"/>
          </p:cNvPicPr>
          <p:nvPr userDrawn="1"/>
        </p:nvPicPr>
        <p:blipFill>
          <a:blip r:embed="rId2">
            <a:alphaModFix amt="4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2" name="Picture 11" descr="junos_platform copy.png"/>
          <p:cNvPicPr>
            <a:picLocks noChangeAspect="1"/>
          </p:cNvPicPr>
          <p:nvPr userDrawn="1"/>
        </p:nvPicPr>
        <p:blipFill rotWithShape="1">
          <a:blip r:embed="rId3" cstate="screen">
            <a:alphaModFix amt="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228"/>
          <a:stretch/>
        </p:blipFill>
        <p:spPr>
          <a:xfrm flipH="1">
            <a:off x="3560234" y="-16934"/>
            <a:ext cx="5592233" cy="5172891"/>
          </a:xfrm>
          <a:prstGeom prst="rect">
            <a:avLst/>
          </a:prstGeom>
        </p:spPr>
      </p:pic>
      <p:pic>
        <p:nvPicPr>
          <p:cNvPr id="18" name="Picture 17" descr="junos_platform.png"/>
          <p:cNvPicPr>
            <a:picLocks noChangeAspect="1"/>
          </p:cNvPicPr>
          <p:nvPr userDrawn="1"/>
        </p:nvPicPr>
        <p:blipFill rotWithShape="1">
          <a:blip r:embed="rId4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524" r="8080" b="52874"/>
          <a:stretch/>
        </p:blipFill>
        <p:spPr>
          <a:xfrm>
            <a:off x="7200901" y="4076703"/>
            <a:ext cx="1943099" cy="1066799"/>
          </a:xfrm>
          <a:prstGeom prst="rect">
            <a:avLst/>
          </a:prstGeom>
        </p:spPr>
      </p:pic>
      <p:sp>
        <p:nvSpPr>
          <p:cNvPr id="19" name="Rectangle 26"/>
          <p:cNvSpPr>
            <a:spLocks noChangeArrowheads="1"/>
          </p:cNvSpPr>
          <p:nvPr userDrawn="1"/>
        </p:nvSpPr>
        <p:spPr bwMode="black">
          <a:xfrm>
            <a:off x="8628732" y="4927600"/>
            <a:ext cx="515268" cy="149226"/>
          </a:xfrm>
          <a:custGeom>
            <a:avLst/>
            <a:gdLst>
              <a:gd name="connsiteX0" fmla="*/ 0 w 400050"/>
              <a:gd name="connsiteY0" fmla="*/ 0 h 133350"/>
              <a:gd name="connsiteX1" fmla="*/ 400050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00050"/>
              <a:gd name="connsiteY0" fmla="*/ 3175 h 136525"/>
              <a:gd name="connsiteX1" fmla="*/ 377825 w 400050"/>
              <a:gd name="connsiteY1" fmla="*/ 0 h 136525"/>
              <a:gd name="connsiteX2" fmla="*/ 400050 w 400050"/>
              <a:gd name="connsiteY2" fmla="*/ 136525 h 136525"/>
              <a:gd name="connsiteX3" fmla="*/ 0 w 400050"/>
              <a:gd name="connsiteY3" fmla="*/ 136525 h 136525"/>
              <a:gd name="connsiteX4" fmla="*/ 0 w 400050"/>
              <a:gd name="connsiteY4" fmla="*/ 3175 h 136525"/>
              <a:gd name="connsiteX0" fmla="*/ 0 w 400050"/>
              <a:gd name="connsiteY0" fmla="*/ 0 h 133350"/>
              <a:gd name="connsiteX1" fmla="*/ 368663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39561"/>
              <a:gd name="connsiteY0" fmla="*/ 0 h 133350"/>
              <a:gd name="connsiteX1" fmla="*/ 408174 w 439561"/>
              <a:gd name="connsiteY1" fmla="*/ 0 h 133350"/>
              <a:gd name="connsiteX2" fmla="*/ 439561 w 439561"/>
              <a:gd name="connsiteY2" fmla="*/ 133350 h 133350"/>
              <a:gd name="connsiteX3" fmla="*/ 39511 w 439561"/>
              <a:gd name="connsiteY3" fmla="*/ 133350 h 133350"/>
              <a:gd name="connsiteX4" fmla="*/ 0 w 439561"/>
              <a:gd name="connsiteY4" fmla="*/ 0 h 133350"/>
              <a:gd name="connsiteX0" fmla="*/ 0 w 445215"/>
              <a:gd name="connsiteY0" fmla="*/ 0 h 133350"/>
              <a:gd name="connsiteX1" fmla="*/ 445215 w 445215"/>
              <a:gd name="connsiteY1" fmla="*/ 0 h 133350"/>
              <a:gd name="connsiteX2" fmla="*/ 439561 w 445215"/>
              <a:gd name="connsiteY2" fmla="*/ 133350 h 133350"/>
              <a:gd name="connsiteX3" fmla="*/ 39511 w 445215"/>
              <a:gd name="connsiteY3" fmla="*/ 133350 h 133350"/>
              <a:gd name="connsiteX4" fmla="*/ 0 w 445215"/>
              <a:gd name="connsiteY4" fmla="*/ 0 h 133350"/>
              <a:gd name="connsiteX0" fmla="*/ 0 w 440276"/>
              <a:gd name="connsiteY0" fmla="*/ 0 h 133350"/>
              <a:gd name="connsiteX1" fmla="*/ 440276 w 440276"/>
              <a:gd name="connsiteY1" fmla="*/ 2899 h 133350"/>
              <a:gd name="connsiteX2" fmla="*/ 439561 w 440276"/>
              <a:gd name="connsiteY2" fmla="*/ 133350 h 133350"/>
              <a:gd name="connsiteX3" fmla="*/ 39511 w 440276"/>
              <a:gd name="connsiteY3" fmla="*/ 133350 h 133350"/>
              <a:gd name="connsiteX4" fmla="*/ 0 w 440276"/>
              <a:gd name="connsiteY4" fmla="*/ 0 h 133350"/>
              <a:gd name="connsiteX0" fmla="*/ 24695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24695 w 400765"/>
              <a:gd name="connsiteY4" fmla="*/ 0 h 130451"/>
              <a:gd name="connsiteX0" fmla="*/ 34573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34573 w 400765"/>
              <a:gd name="connsiteY4" fmla="*/ 0 h 130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0765" h="130451">
                <a:moveTo>
                  <a:pt x="34573" y="0"/>
                </a:moveTo>
                <a:lnTo>
                  <a:pt x="400765" y="0"/>
                </a:lnTo>
                <a:cubicBezTo>
                  <a:pt x="400527" y="43484"/>
                  <a:pt x="400288" y="86967"/>
                  <a:pt x="400050" y="130451"/>
                </a:cubicBezTo>
                <a:lnTo>
                  <a:pt x="0" y="130451"/>
                </a:lnTo>
                <a:lnTo>
                  <a:pt x="34573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extLst/>
        </p:spPr>
        <p:txBody>
          <a:bodyPr wrap="square" lIns="0" tIns="45711" rIns="91436" bIns="45711" rtlCol="0" anchor="ctr" anchorCtr="0">
            <a:noAutofit/>
          </a:bodyPr>
          <a:lstStyle/>
          <a:p>
            <a:pPr lvl="0" algn="ctr"/>
            <a:r>
              <a:rPr lang="en-US" sz="500" b="0" dirty="0" smtClean="0">
                <a:solidFill>
                  <a:srgbClr val="D4EAF4">
                    <a:alpha val="50000"/>
                  </a:srgbClr>
                </a:solidFill>
                <a:latin typeface="Arial"/>
                <a:cs typeface="Arial"/>
              </a:rPr>
              <a:t> </a:t>
            </a:r>
            <a:endParaRPr lang="en-US" sz="500" b="0" dirty="0">
              <a:solidFill>
                <a:srgbClr val="D4EAF4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20" name="Rectangle 4"/>
          <p:cNvSpPr/>
          <p:nvPr userDrawn="1"/>
        </p:nvSpPr>
        <p:spPr>
          <a:xfrm flipH="1">
            <a:off x="0" y="4929717"/>
            <a:ext cx="7904692" cy="146050"/>
          </a:xfrm>
          <a:custGeom>
            <a:avLst/>
            <a:gdLst>
              <a:gd name="connsiteX0" fmla="*/ 0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0 w 8102600"/>
              <a:gd name="connsiteY4" fmla="*/ 0 h 146050"/>
              <a:gd name="connsiteX0" fmla="*/ 296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29634 w 8102600"/>
              <a:gd name="connsiteY4" fmla="*/ 0 h 146050"/>
              <a:gd name="connsiteX0" fmla="*/ 423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42334 w 8102600"/>
              <a:gd name="connsiteY4" fmla="*/ 0 h 14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02600" h="146050">
                <a:moveTo>
                  <a:pt x="42334" y="0"/>
                </a:moveTo>
                <a:lnTo>
                  <a:pt x="8102600" y="0"/>
                </a:lnTo>
                <a:lnTo>
                  <a:pt x="8102600" y="146050"/>
                </a:lnTo>
                <a:lnTo>
                  <a:pt x="0" y="146050"/>
                </a:lnTo>
                <a:lnTo>
                  <a:pt x="42334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45711" rIns="91421" bIns="45711" rtlCol="0" anchor="ctr"/>
          <a:lstStyle/>
          <a:p>
            <a:pPr algn="l"/>
            <a:fld id="{5266C0E3-FCB2-4D10-9980-6DFC0D8FABCB}" type="slidenum">
              <a:rPr lang="en-US" sz="500" b="0" smtClean="0">
                <a:solidFill>
                  <a:srgbClr val="BFBFBF">
                    <a:alpha val="50000"/>
                  </a:srgbClr>
                </a:solidFill>
                <a:latin typeface="Arial"/>
                <a:cs typeface="Arial"/>
              </a:rPr>
              <a:pPr algn="l"/>
              <a:t>‹#›</a:t>
            </a:fld>
            <a:endParaRPr lang="en-US" sz="500" dirty="0">
              <a:solidFill>
                <a:srgbClr val="BFBFBF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22" name="TextBox 21"/>
          <p:cNvSpPr txBox="1"/>
          <p:nvPr userDrawn="1"/>
        </p:nvSpPr>
        <p:spPr>
          <a:xfrm>
            <a:off x="6343649" y="4931832"/>
            <a:ext cx="1499121" cy="156634"/>
          </a:xfrm>
          <a:prstGeom prst="rect">
            <a:avLst/>
          </a:prstGeom>
          <a:noFill/>
        </p:spPr>
        <p:txBody>
          <a:bodyPr wrap="none" lIns="91421" tIns="45711" rIns="91421" bIns="45711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algn="r"/>
            <a:r>
              <a:rPr lang="en-US" sz="500" b="0" i="0" kern="1200" dirty="0" smtClean="0">
                <a:solidFill>
                  <a:schemeClr val="bg1">
                    <a:lumMod val="75000"/>
                    <a:alpha val="50000"/>
                  </a:schemeClr>
                </a:solidFill>
                <a:latin typeface="Arial"/>
                <a:ea typeface="+mn-ea"/>
                <a:cs typeface="Arial"/>
              </a:rPr>
              <a:t>© 2016 Juniper Networks, Inc. All rights reserved.</a:t>
            </a:r>
            <a:endParaRPr lang="en-US" sz="500" b="0" i="0" dirty="0">
              <a:solidFill>
                <a:schemeClr val="bg1">
                  <a:lumMod val="75000"/>
                  <a:alpha val="50000"/>
                </a:schemeClr>
              </a:solidFill>
            </a:endParaRPr>
          </a:p>
        </p:txBody>
      </p:sp>
      <p:sp>
        <p:nvSpPr>
          <p:cNvPr id="23" name="TextBox 22"/>
          <p:cNvSpPr txBox="1"/>
          <p:nvPr userDrawn="1"/>
        </p:nvSpPr>
        <p:spPr>
          <a:xfrm>
            <a:off x="441325" y="4936068"/>
            <a:ext cx="2572808" cy="143827"/>
          </a:xfrm>
          <a:prstGeom prst="rect">
            <a:avLst/>
          </a:prstGeom>
          <a:noFill/>
        </p:spPr>
        <p:txBody>
          <a:bodyPr wrap="none" lIns="57139" tIns="0" rIns="57139" bIns="0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marL="0" marR="0" indent="0" algn="l" defTabSz="342863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1" dirty="0" smtClean="0">
                <a:solidFill>
                  <a:schemeClr val="accent3">
                    <a:lumMod val="40000"/>
                    <a:lumOff val="60000"/>
                    <a:alpha val="50000"/>
                  </a:schemeClr>
                </a:solidFill>
                <a:latin typeface="Arial"/>
                <a:cs typeface="Arial"/>
              </a:rPr>
              <a:t>JUNIPER NETWORKS CONFIDENTIAL</a:t>
            </a:r>
            <a:endParaRPr lang="en-US" sz="500" b="0" dirty="0">
              <a:solidFill>
                <a:schemeClr val="accent3">
                  <a:lumMod val="40000"/>
                  <a:lumOff val="60000"/>
                  <a:alpha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24" name="Picture 23" descr="juniper_wht.png"/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32181" y="4939245"/>
            <a:ext cx="489519" cy="133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454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Sub and Content 20th Annivers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junos_platform copy.png"/>
          <p:cNvPicPr>
            <a:picLocks noChangeAspect="1"/>
          </p:cNvPicPr>
          <p:nvPr userDrawn="1"/>
        </p:nvPicPr>
        <p:blipFill rotWithShape="1">
          <a:blip r:embed="rId2" cstate="screen">
            <a:alphaModFix amt="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228"/>
          <a:stretch/>
        </p:blipFill>
        <p:spPr>
          <a:xfrm flipH="1">
            <a:off x="3551766" y="-16934"/>
            <a:ext cx="5592233" cy="5172891"/>
          </a:xfrm>
          <a:prstGeom prst="rect">
            <a:avLst/>
          </a:prstGeom>
        </p:spPr>
      </p:pic>
      <p:pic>
        <p:nvPicPr>
          <p:cNvPr id="16" name="Picture 15" descr="junos_platform.png"/>
          <p:cNvPicPr>
            <a:picLocks noChangeAspect="1"/>
          </p:cNvPicPr>
          <p:nvPr userDrawn="1"/>
        </p:nvPicPr>
        <p:blipFill rotWithShape="1">
          <a:blip r:embed="rId3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524" r="8080" b="52874"/>
          <a:stretch/>
        </p:blipFill>
        <p:spPr>
          <a:xfrm>
            <a:off x="7200901" y="4076703"/>
            <a:ext cx="1943099" cy="1066799"/>
          </a:xfrm>
          <a:prstGeom prst="rect">
            <a:avLst/>
          </a:prstGeom>
        </p:spPr>
      </p:pic>
      <p:sp>
        <p:nvSpPr>
          <p:cNvPr id="18" name="Rectangle 26"/>
          <p:cNvSpPr>
            <a:spLocks noChangeArrowheads="1"/>
          </p:cNvSpPr>
          <p:nvPr userDrawn="1"/>
        </p:nvSpPr>
        <p:spPr bwMode="black">
          <a:xfrm>
            <a:off x="8628732" y="4927600"/>
            <a:ext cx="515268" cy="149226"/>
          </a:xfrm>
          <a:custGeom>
            <a:avLst/>
            <a:gdLst>
              <a:gd name="connsiteX0" fmla="*/ 0 w 400050"/>
              <a:gd name="connsiteY0" fmla="*/ 0 h 133350"/>
              <a:gd name="connsiteX1" fmla="*/ 400050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00050"/>
              <a:gd name="connsiteY0" fmla="*/ 3175 h 136525"/>
              <a:gd name="connsiteX1" fmla="*/ 377825 w 400050"/>
              <a:gd name="connsiteY1" fmla="*/ 0 h 136525"/>
              <a:gd name="connsiteX2" fmla="*/ 400050 w 400050"/>
              <a:gd name="connsiteY2" fmla="*/ 136525 h 136525"/>
              <a:gd name="connsiteX3" fmla="*/ 0 w 400050"/>
              <a:gd name="connsiteY3" fmla="*/ 136525 h 136525"/>
              <a:gd name="connsiteX4" fmla="*/ 0 w 400050"/>
              <a:gd name="connsiteY4" fmla="*/ 3175 h 136525"/>
              <a:gd name="connsiteX0" fmla="*/ 0 w 400050"/>
              <a:gd name="connsiteY0" fmla="*/ 0 h 133350"/>
              <a:gd name="connsiteX1" fmla="*/ 368663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39561"/>
              <a:gd name="connsiteY0" fmla="*/ 0 h 133350"/>
              <a:gd name="connsiteX1" fmla="*/ 408174 w 439561"/>
              <a:gd name="connsiteY1" fmla="*/ 0 h 133350"/>
              <a:gd name="connsiteX2" fmla="*/ 439561 w 439561"/>
              <a:gd name="connsiteY2" fmla="*/ 133350 h 133350"/>
              <a:gd name="connsiteX3" fmla="*/ 39511 w 439561"/>
              <a:gd name="connsiteY3" fmla="*/ 133350 h 133350"/>
              <a:gd name="connsiteX4" fmla="*/ 0 w 439561"/>
              <a:gd name="connsiteY4" fmla="*/ 0 h 133350"/>
              <a:gd name="connsiteX0" fmla="*/ 0 w 445215"/>
              <a:gd name="connsiteY0" fmla="*/ 0 h 133350"/>
              <a:gd name="connsiteX1" fmla="*/ 445215 w 445215"/>
              <a:gd name="connsiteY1" fmla="*/ 0 h 133350"/>
              <a:gd name="connsiteX2" fmla="*/ 439561 w 445215"/>
              <a:gd name="connsiteY2" fmla="*/ 133350 h 133350"/>
              <a:gd name="connsiteX3" fmla="*/ 39511 w 445215"/>
              <a:gd name="connsiteY3" fmla="*/ 133350 h 133350"/>
              <a:gd name="connsiteX4" fmla="*/ 0 w 445215"/>
              <a:gd name="connsiteY4" fmla="*/ 0 h 133350"/>
              <a:gd name="connsiteX0" fmla="*/ 0 w 440276"/>
              <a:gd name="connsiteY0" fmla="*/ 0 h 133350"/>
              <a:gd name="connsiteX1" fmla="*/ 440276 w 440276"/>
              <a:gd name="connsiteY1" fmla="*/ 2899 h 133350"/>
              <a:gd name="connsiteX2" fmla="*/ 439561 w 440276"/>
              <a:gd name="connsiteY2" fmla="*/ 133350 h 133350"/>
              <a:gd name="connsiteX3" fmla="*/ 39511 w 440276"/>
              <a:gd name="connsiteY3" fmla="*/ 133350 h 133350"/>
              <a:gd name="connsiteX4" fmla="*/ 0 w 440276"/>
              <a:gd name="connsiteY4" fmla="*/ 0 h 133350"/>
              <a:gd name="connsiteX0" fmla="*/ 24695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24695 w 400765"/>
              <a:gd name="connsiteY4" fmla="*/ 0 h 130451"/>
              <a:gd name="connsiteX0" fmla="*/ 34573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34573 w 400765"/>
              <a:gd name="connsiteY4" fmla="*/ 0 h 130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0765" h="130451">
                <a:moveTo>
                  <a:pt x="34573" y="0"/>
                </a:moveTo>
                <a:lnTo>
                  <a:pt x="400765" y="0"/>
                </a:lnTo>
                <a:cubicBezTo>
                  <a:pt x="400527" y="43484"/>
                  <a:pt x="400288" y="86967"/>
                  <a:pt x="400050" y="130451"/>
                </a:cubicBezTo>
                <a:lnTo>
                  <a:pt x="0" y="130451"/>
                </a:lnTo>
                <a:lnTo>
                  <a:pt x="34573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extLst/>
        </p:spPr>
        <p:txBody>
          <a:bodyPr wrap="square" lIns="0" tIns="45711" rIns="91436" bIns="45711" rtlCol="0" anchor="ctr" anchorCtr="0">
            <a:noAutofit/>
          </a:bodyPr>
          <a:lstStyle/>
          <a:p>
            <a:pPr lvl="0" algn="ctr"/>
            <a:r>
              <a:rPr lang="en-US" sz="500" b="0" dirty="0" smtClean="0">
                <a:solidFill>
                  <a:srgbClr val="D4EAF4">
                    <a:alpha val="50000"/>
                  </a:srgbClr>
                </a:solidFill>
                <a:latin typeface="Arial"/>
                <a:cs typeface="Arial"/>
              </a:rPr>
              <a:t> </a:t>
            </a:r>
            <a:endParaRPr lang="en-US" sz="500" b="0" dirty="0">
              <a:solidFill>
                <a:srgbClr val="D4EAF4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529" y="1282451"/>
            <a:ext cx="8229601" cy="3394473"/>
          </a:xfrm>
          <a:prstGeom prst="rect">
            <a:avLst/>
          </a:prstGeom>
        </p:spPr>
        <p:txBody>
          <a:bodyPr lIns="57139" tIns="28571" rIns="57139" bIns="28571"/>
          <a:lstStyle>
            <a:lvl1pPr marL="285736" indent="-285736">
              <a:lnSpc>
                <a:spcPct val="95000"/>
              </a:lnSpc>
              <a:spcBef>
                <a:spcPts val="563"/>
              </a:spcBef>
              <a:buClr>
                <a:schemeClr val="tx1"/>
              </a:buClr>
              <a:buFont typeface="Arial"/>
              <a:buChar char="•"/>
              <a:defRPr sz="2000" b="0">
                <a:solidFill>
                  <a:schemeClr val="accent2"/>
                </a:solidFill>
              </a:defRPr>
            </a:lvl1pPr>
            <a:lvl2pPr marL="557150" indent="-214289"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accent2"/>
                </a:solidFill>
              </a:defRPr>
            </a:lvl2pPr>
            <a:lvl3pPr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defRPr sz="1500">
                <a:solidFill>
                  <a:schemeClr val="accent2"/>
                </a:solidFill>
              </a:defRPr>
            </a:lvl3pPr>
            <a:lvl4pPr marL="1200013" indent="-171432"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300">
                <a:solidFill>
                  <a:schemeClr val="accent2"/>
                </a:solidFill>
              </a:defRPr>
            </a:lvl4pPr>
            <a:lvl5pPr>
              <a:defRPr>
                <a:solidFill>
                  <a:srgbClr val="292929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455083" y="3"/>
            <a:ext cx="7479877" cy="1015079"/>
          </a:xfrm>
          <a:prstGeom prst="rect">
            <a:avLst/>
          </a:prstGeom>
        </p:spPr>
        <p:txBody>
          <a:bodyPr wrap="square" lIns="57148" tIns="0" rIns="0" bIns="0" anchor="b" anchorCtr="0">
            <a:noAutofit/>
          </a:bodyPr>
          <a:lstStyle>
            <a:lvl1pPr>
              <a:lnSpc>
                <a:spcPct val="90000"/>
              </a:lnSpc>
              <a:spcBef>
                <a:spcPts val="250"/>
              </a:spcBef>
              <a:defRPr lang="en-US" sz="2800" b="0" spc="-38" baseline="0">
                <a:solidFill>
                  <a:schemeClr val="tx1"/>
                </a:solidFill>
                <a:ea typeface="+mn-ea"/>
              </a:defRPr>
            </a:lvl1pPr>
          </a:lstStyle>
          <a:p>
            <a:pPr marL="0" lvl="0" defTabSz="685586">
              <a:lnSpc>
                <a:spcPct val="80000"/>
              </a:lnSpc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14" name="Picture 13" descr="20th_1.png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53165" y="612299"/>
            <a:ext cx="687917" cy="392694"/>
          </a:xfrm>
          <a:prstGeom prst="rect">
            <a:avLst/>
          </a:prstGeom>
        </p:spPr>
      </p:pic>
      <p:sp>
        <p:nvSpPr>
          <p:cNvPr id="13" name="Rectangle 4"/>
          <p:cNvSpPr/>
          <p:nvPr userDrawn="1"/>
        </p:nvSpPr>
        <p:spPr>
          <a:xfrm flipH="1">
            <a:off x="0" y="4929717"/>
            <a:ext cx="7904692" cy="146050"/>
          </a:xfrm>
          <a:custGeom>
            <a:avLst/>
            <a:gdLst>
              <a:gd name="connsiteX0" fmla="*/ 0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0 w 8102600"/>
              <a:gd name="connsiteY4" fmla="*/ 0 h 146050"/>
              <a:gd name="connsiteX0" fmla="*/ 296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29634 w 8102600"/>
              <a:gd name="connsiteY4" fmla="*/ 0 h 146050"/>
              <a:gd name="connsiteX0" fmla="*/ 423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42334 w 8102600"/>
              <a:gd name="connsiteY4" fmla="*/ 0 h 14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02600" h="146050">
                <a:moveTo>
                  <a:pt x="42334" y="0"/>
                </a:moveTo>
                <a:lnTo>
                  <a:pt x="8102600" y="0"/>
                </a:lnTo>
                <a:lnTo>
                  <a:pt x="8102600" y="146050"/>
                </a:lnTo>
                <a:lnTo>
                  <a:pt x="0" y="146050"/>
                </a:lnTo>
                <a:lnTo>
                  <a:pt x="42334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45711" rIns="91421" bIns="45711" rtlCol="0" anchor="ctr"/>
          <a:lstStyle/>
          <a:p>
            <a:pPr algn="l"/>
            <a:fld id="{5266C0E3-FCB2-4D10-9980-6DFC0D8FABCB}" type="slidenum">
              <a:rPr lang="en-US" sz="500" b="0" smtClean="0">
                <a:solidFill>
                  <a:srgbClr val="BFBFBF">
                    <a:alpha val="50000"/>
                  </a:srgbClr>
                </a:solidFill>
                <a:latin typeface="Arial"/>
                <a:cs typeface="Arial"/>
              </a:rPr>
              <a:pPr algn="l"/>
              <a:t>‹#›</a:t>
            </a:fld>
            <a:endParaRPr lang="en-US" sz="500" dirty="0">
              <a:solidFill>
                <a:srgbClr val="BFBFBF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22" name="TextBox 21"/>
          <p:cNvSpPr txBox="1"/>
          <p:nvPr userDrawn="1"/>
        </p:nvSpPr>
        <p:spPr>
          <a:xfrm>
            <a:off x="6343649" y="4931832"/>
            <a:ext cx="1499121" cy="156634"/>
          </a:xfrm>
          <a:prstGeom prst="rect">
            <a:avLst/>
          </a:prstGeom>
          <a:noFill/>
        </p:spPr>
        <p:txBody>
          <a:bodyPr wrap="none" lIns="91421" tIns="45711" rIns="91421" bIns="45711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algn="r"/>
            <a:r>
              <a:rPr lang="en-US" sz="500" b="0" i="0" kern="1200" dirty="0" smtClean="0">
                <a:solidFill>
                  <a:schemeClr val="bg1">
                    <a:lumMod val="75000"/>
                    <a:alpha val="50000"/>
                  </a:schemeClr>
                </a:solidFill>
                <a:latin typeface="Arial"/>
                <a:ea typeface="+mn-ea"/>
                <a:cs typeface="Arial"/>
              </a:rPr>
              <a:t>© 2016 Juniper Networks, Inc. All rights reserved.</a:t>
            </a:r>
            <a:endParaRPr lang="en-US" sz="500" b="0" i="0" dirty="0">
              <a:solidFill>
                <a:schemeClr val="bg1">
                  <a:lumMod val="75000"/>
                  <a:alpha val="50000"/>
                </a:schemeClr>
              </a:solidFill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441325" y="4936068"/>
            <a:ext cx="2572808" cy="143827"/>
          </a:xfrm>
          <a:prstGeom prst="rect">
            <a:avLst/>
          </a:prstGeom>
          <a:noFill/>
        </p:spPr>
        <p:txBody>
          <a:bodyPr wrap="none" lIns="57139" tIns="0" rIns="57139" bIns="0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marL="0" marR="0" indent="0" algn="l" defTabSz="342863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1" dirty="0" smtClean="0">
                <a:solidFill>
                  <a:schemeClr val="accent3">
                    <a:lumMod val="40000"/>
                    <a:lumOff val="60000"/>
                    <a:alpha val="50000"/>
                  </a:schemeClr>
                </a:solidFill>
                <a:latin typeface="Arial"/>
                <a:cs typeface="Arial"/>
              </a:rPr>
              <a:t>JUNIPER NETWORKS CONFIDENTIAL</a:t>
            </a:r>
            <a:endParaRPr lang="en-US" sz="500" b="0" dirty="0">
              <a:solidFill>
                <a:schemeClr val="accent3">
                  <a:lumMod val="40000"/>
                  <a:lumOff val="60000"/>
                  <a:alpha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17" name="Picture 16" descr="juniper_rgb_black_1800x600.png"/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3008" y="4906432"/>
            <a:ext cx="584200" cy="194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839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Optional Backgroun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 rot="10800000"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0">
                <a:srgbClr val="0A658D"/>
              </a:gs>
              <a:gs pos="100000">
                <a:schemeClr val="accent2">
                  <a:lumMod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3" rIns="91425" bIns="45713"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455083" y="3"/>
            <a:ext cx="7725834" cy="1015079"/>
          </a:xfrm>
          <a:prstGeom prst="rect">
            <a:avLst/>
          </a:prstGeom>
        </p:spPr>
        <p:txBody>
          <a:bodyPr wrap="square" lIns="57148" tIns="0" rIns="0" bIns="0" anchor="b" anchorCtr="0">
            <a:noAutofit/>
          </a:bodyPr>
          <a:lstStyle>
            <a:lvl1pPr>
              <a:lnSpc>
                <a:spcPct val="90000"/>
              </a:lnSpc>
              <a:spcBef>
                <a:spcPts val="250"/>
              </a:spcBef>
              <a:defRPr lang="en-US" sz="2800" b="0" spc="-38" baseline="0">
                <a:solidFill>
                  <a:schemeClr val="bg1"/>
                </a:solidFill>
                <a:ea typeface="+mn-ea"/>
              </a:defRPr>
            </a:lvl1pPr>
          </a:lstStyle>
          <a:p>
            <a:pPr marL="0" lvl="0" defTabSz="685586">
              <a:lnSpc>
                <a:spcPct val="80000"/>
              </a:lnSpc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3" name="Picture 2" descr="gov_3.png"/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2" name="Picture 11" descr="junos_platform copy.png"/>
          <p:cNvPicPr>
            <a:picLocks noChangeAspect="1"/>
          </p:cNvPicPr>
          <p:nvPr userDrawn="1"/>
        </p:nvPicPr>
        <p:blipFill rotWithShape="1">
          <a:blip r:embed="rId3" cstate="screen">
            <a:alphaModFix amt="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228"/>
          <a:stretch/>
        </p:blipFill>
        <p:spPr>
          <a:xfrm flipH="1">
            <a:off x="3551766" y="-16934"/>
            <a:ext cx="5592233" cy="5172891"/>
          </a:xfrm>
          <a:prstGeom prst="rect">
            <a:avLst/>
          </a:prstGeom>
        </p:spPr>
      </p:pic>
      <p:pic>
        <p:nvPicPr>
          <p:cNvPr id="18" name="Picture 17" descr="junos_platform.png"/>
          <p:cNvPicPr>
            <a:picLocks noChangeAspect="1"/>
          </p:cNvPicPr>
          <p:nvPr userDrawn="1"/>
        </p:nvPicPr>
        <p:blipFill rotWithShape="1">
          <a:blip r:embed="rId4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524" r="8080" b="52874"/>
          <a:stretch/>
        </p:blipFill>
        <p:spPr>
          <a:xfrm>
            <a:off x="7200901" y="4076703"/>
            <a:ext cx="1943099" cy="1066799"/>
          </a:xfrm>
          <a:prstGeom prst="rect">
            <a:avLst/>
          </a:prstGeom>
        </p:spPr>
      </p:pic>
      <p:sp>
        <p:nvSpPr>
          <p:cNvPr id="19" name="Rectangle 26"/>
          <p:cNvSpPr>
            <a:spLocks noChangeArrowheads="1"/>
          </p:cNvSpPr>
          <p:nvPr userDrawn="1"/>
        </p:nvSpPr>
        <p:spPr bwMode="black">
          <a:xfrm>
            <a:off x="8628732" y="4927600"/>
            <a:ext cx="515268" cy="149226"/>
          </a:xfrm>
          <a:custGeom>
            <a:avLst/>
            <a:gdLst>
              <a:gd name="connsiteX0" fmla="*/ 0 w 400050"/>
              <a:gd name="connsiteY0" fmla="*/ 0 h 133350"/>
              <a:gd name="connsiteX1" fmla="*/ 400050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00050"/>
              <a:gd name="connsiteY0" fmla="*/ 3175 h 136525"/>
              <a:gd name="connsiteX1" fmla="*/ 377825 w 400050"/>
              <a:gd name="connsiteY1" fmla="*/ 0 h 136525"/>
              <a:gd name="connsiteX2" fmla="*/ 400050 w 400050"/>
              <a:gd name="connsiteY2" fmla="*/ 136525 h 136525"/>
              <a:gd name="connsiteX3" fmla="*/ 0 w 400050"/>
              <a:gd name="connsiteY3" fmla="*/ 136525 h 136525"/>
              <a:gd name="connsiteX4" fmla="*/ 0 w 400050"/>
              <a:gd name="connsiteY4" fmla="*/ 3175 h 136525"/>
              <a:gd name="connsiteX0" fmla="*/ 0 w 400050"/>
              <a:gd name="connsiteY0" fmla="*/ 0 h 133350"/>
              <a:gd name="connsiteX1" fmla="*/ 368663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39561"/>
              <a:gd name="connsiteY0" fmla="*/ 0 h 133350"/>
              <a:gd name="connsiteX1" fmla="*/ 408174 w 439561"/>
              <a:gd name="connsiteY1" fmla="*/ 0 h 133350"/>
              <a:gd name="connsiteX2" fmla="*/ 439561 w 439561"/>
              <a:gd name="connsiteY2" fmla="*/ 133350 h 133350"/>
              <a:gd name="connsiteX3" fmla="*/ 39511 w 439561"/>
              <a:gd name="connsiteY3" fmla="*/ 133350 h 133350"/>
              <a:gd name="connsiteX4" fmla="*/ 0 w 439561"/>
              <a:gd name="connsiteY4" fmla="*/ 0 h 133350"/>
              <a:gd name="connsiteX0" fmla="*/ 0 w 445215"/>
              <a:gd name="connsiteY0" fmla="*/ 0 h 133350"/>
              <a:gd name="connsiteX1" fmla="*/ 445215 w 445215"/>
              <a:gd name="connsiteY1" fmla="*/ 0 h 133350"/>
              <a:gd name="connsiteX2" fmla="*/ 439561 w 445215"/>
              <a:gd name="connsiteY2" fmla="*/ 133350 h 133350"/>
              <a:gd name="connsiteX3" fmla="*/ 39511 w 445215"/>
              <a:gd name="connsiteY3" fmla="*/ 133350 h 133350"/>
              <a:gd name="connsiteX4" fmla="*/ 0 w 445215"/>
              <a:gd name="connsiteY4" fmla="*/ 0 h 133350"/>
              <a:gd name="connsiteX0" fmla="*/ 0 w 440276"/>
              <a:gd name="connsiteY0" fmla="*/ 0 h 133350"/>
              <a:gd name="connsiteX1" fmla="*/ 440276 w 440276"/>
              <a:gd name="connsiteY1" fmla="*/ 2899 h 133350"/>
              <a:gd name="connsiteX2" fmla="*/ 439561 w 440276"/>
              <a:gd name="connsiteY2" fmla="*/ 133350 h 133350"/>
              <a:gd name="connsiteX3" fmla="*/ 39511 w 440276"/>
              <a:gd name="connsiteY3" fmla="*/ 133350 h 133350"/>
              <a:gd name="connsiteX4" fmla="*/ 0 w 440276"/>
              <a:gd name="connsiteY4" fmla="*/ 0 h 133350"/>
              <a:gd name="connsiteX0" fmla="*/ 24695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24695 w 400765"/>
              <a:gd name="connsiteY4" fmla="*/ 0 h 130451"/>
              <a:gd name="connsiteX0" fmla="*/ 34573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34573 w 400765"/>
              <a:gd name="connsiteY4" fmla="*/ 0 h 130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0765" h="130451">
                <a:moveTo>
                  <a:pt x="34573" y="0"/>
                </a:moveTo>
                <a:lnTo>
                  <a:pt x="400765" y="0"/>
                </a:lnTo>
                <a:cubicBezTo>
                  <a:pt x="400527" y="43484"/>
                  <a:pt x="400288" y="86967"/>
                  <a:pt x="400050" y="130451"/>
                </a:cubicBezTo>
                <a:lnTo>
                  <a:pt x="0" y="130451"/>
                </a:lnTo>
                <a:lnTo>
                  <a:pt x="34573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extLst/>
        </p:spPr>
        <p:txBody>
          <a:bodyPr wrap="square" lIns="0" tIns="45711" rIns="91436" bIns="45711" rtlCol="0" anchor="ctr" anchorCtr="0">
            <a:noAutofit/>
          </a:bodyPr>
          <a:lstStyle/>
          <a:p>
            <a:pPr lvl="0" algn="ctr"/>
            <a:r>
              <a:rPr lang="en-US" sz="500" b="0" dirty="0" smtClean="0">
                <a:solidFill>
                  <a:srgbClr val="D4EAF4">
                    <a:alpha val="50000"/>
                  </a:srgbClr>
                </a:solidFill>
                <a:latin typeface="Arial"/>
                <a:cs typeface="Arial"/>
              </a:rPr>
              <a:t> </a:t>
            </a:r>
            <a:endParaRPr lang="en-US" sz="500" b="0" dirty="0">
              <a:solidFill>
                <a:srgbClr val="D4EAF4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20" name="Rectangle 4"/>
          <p:cNvSpPr/>
          <p:nvPr userDrawn="1"/>
        </p:nvSpPr>
        <p:spPr>
          <a:xfrm flipH="1">
            <a:off x="0" y="4929717"/>
            <a:ext cx="7904692" cy="146050"/>
          </a:xfrm>
          <a:custGeom>
            <a:avLst/>
            <a:gdLst>
              <a:gd name="connsiteX0" fmla="*/ 0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0 w 8102600"/>
              <a:gd name="connsiteY4" fmla="*/ 0 h 146050"/>
              <a:gd name="connsiteX0" fmla="*/ 296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29634 w 8102600"/>
              <a:gd name="connsiteY4" fmla="*/ 0 h 146050"/>
              <a:gd name="connsiteX0" fmla="*/ 423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42334 w 8102600"/>
              <a:gd name="connsiteY4" fmla="*/ 0 h 14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02600" h="146050">
                <a:moveTo>
                  <a:pt x="42334" y="0"/>
                </a:moveTo>
                <a:lnTo>
                  <a:pt x="8102600" y="0"/>
                </a:lnTo>
                <a:lnTo>
                  <a:pt x="8102600" y="146050"/>
                </a:lnTo>
                <a:lnTo>
                  <a:pt x="0" y="146050"/>
                </a:lnTo>
                <a:lnTo>
                  <a:pt x="42334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45711" rIns="91421" bIns="45711" rtlCol="0" anchor="ctr"/>
          <a:lstStyle/>
          <a:p>
            <a:pPr algn="l"/>
            <a:fld id="{5266C0E3-FCB2-4D10-9980-6DFC0D8FABCB}" type="slidenum">
              <a:rPr lang="en-US" sz="500" b="0" smtClean="0">
                <a:solidFill>
                  <a:srgbClr val="BFBFBF">
                    <a:alpha val="50000"/>
                  </a:srgbClr>
                </a:solidFill>
                <a:latin typeface="Arial"/>
                <a:cs typeface="Arial"/>
              </a:rPr>
              <a:pPr algn="l"/>
              <a:t>‹#›</a:t>
            </a:fld>
            <a:endParaRPr lang="en-US" sz="500" dirty="0">
              <a:solidFill>
                <a:srgbClr val="BFBFBF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22" name="TextBox 21"/>
          <p:cNvSpPr txBox="1"/>
          <p:nvPr userDrawn="1"/>
        </p:nvSpPr>
        <p:spPr>
          <a:xfrm>
            <a:off x="6343649" y="4931832"/>
            <a:ext cx="1499121" cy="156634"/>
          </a:xfrm>
          <a:prstGeom prst="rect">
            <a:avLst/>
          </a:prstGeom>
          <a:noFill/>
        </p:spPr>
        <p:txBody>
          <a:bodyPr wrap="none" lIns="91421" tIns="45711" rIns="91421" bIns="45711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algn="r"/>
            <a:r>
              <a:rPr lang="en-US" sz="500" b="0" i="0" kern="1200" dirty="0" smtClean="0">
                <a:solidFill>
                  <a:schemeClr val="bg1">
                    <a:lumMod val="75000"/>
                    <a:alpha val="50000"/>
                  </a:schemeClr>
                </a:solidFill>
                <a:latin typeface="Arial"/>
                <a:ea typeface="+mn-ea"/>
                <a:cs typeface="Arial"/>
              </a:rPr>
              <a:t>© 2016 Juniper Networks, Inc. All rights reserved.</a:t>
            </a:r>
            <a:endParaRPr lang="en-US" sz="500" b="0" i="0" dirty="0">
              <a:solidFill>
                <a:schemeClr val="bg1">
                  <a:lumMod val="75000"/>
                  <a:alpha val="50000"/>
                </a:schemeClr>
              </a:solidFill>
            </a:endParaRPr>
          </a:p>
        </p:txBody>
      </p:sp>
      <p:sp>
        <p:nvSpPr>
          <p:cNvPr id="23" name="TextBox 22"/>
          <p:cNvSpPr txBox="1"/>
          <p:nvPr userDrawn="1"/>
        </p:nvSpPr>
        <p:spPr>
          <a:xfrm>
            <a:off x="441325" y="4936068"/>
            <a:ext cx="2572808" cy="143827"/>
          </a:xfrm>
          <a:prstGeom prst="rect">
            <a:avLst/>
          </a:prstGeom>
          <a:noFill/>
        </p:spPr>
        <p:txBody>
          <a:bodyPr wrap="none" lIns="57139" tIns="0" rIns="57139" bIns="0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marL="0" marR="0" indent="0" algn="l" defTabSz="342863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1" dirty="0" smtClean="0">
                <a:solidFill>
                  <a:schemeClr val="accent3">
                    <a:lumMod val="40000"/>
                    <a:lumOff val="60000"/>
                    <a:alpha val="50000"/>
                  </a:schemeClr>
                </a:solidFill>
                <a:latin typeface="Arial"/>
                <a:cs typeface="Arial"/>
              </a:rPr>
              <a:t>JUNIPER NETWORKS CONFIDENTIAL</a:t>
            </a:r>
            <a:endParaRPr lang="en-US" sz="500" b="0" dirty="0">
              <a:solidFill>
                <a:schemeClr val="accent3">
                  <a:lumMod val="40000"/>
                  <a:lumOff val="60000"/>
                  <a:alpha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24" name="Picture 23" descr="juniper_wht.png"/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32181" y="4939245"/>
            <a:ext cx="489519" cy="133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385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Optional Backgroun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 rot="10800000"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0">
                <a:srgbClr val="0A658D"/>
              </a:gs>
              <a:gs pos="100000">
                <a:schemeClr val="accent2">
                  <a:lumMod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3" rIns="91425" bIns="45713"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455083" y="3"/>
            <a:ext cx="7725834" cy="1015079"/>
          </a:xfrm>
          <a:prstGeom prst="rect">
            <a:avLst/>
          </a:prstGeom>
        </p:spPr>
        <p:txBody>
          <a:bodyPr wrap="square" lIns="57148" tIns="0" rIns="0" bIns="0" anchor="b" anchorCtr="0">
            <a:noAutofit/>
          </a:bodyPr>
          <a:lstStyle>
            <a:lvl1pPr>
              <a:lnSpc>
                <a:spcPct val="90000"/>
              </a:lnSpc>
              <a:spcBef>
                <a:spcPts val="250"/>
              </a:spcBef>
              <a:defRPr lang="en-US" sz="2800" b="0" spc="-38" baseline="0">
                <a:solidFill>
                  <a:schemeClr val="bg1"/>
                </a:solidFill>
                <a:ea typeface="+mn-ea"/>
              </a:defRPr>
            </a:lvl1pPr>
          </a:lstStyle>
          <a:p>
            <a:pPr marL="0" lvl="0" defTabSz="685586">
              <a:lnSpc>
                <a:spcPct val="80000"/>
              </a:lnSpc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3" name="Picture 2" descr="5.png"/>
          <p:cNvPicPr>
            <a:picLocks noChangeAspect="1"/>
          </p:cNvPicPr>
          <p:nvPr userDrawn="1"/>
        </p:nvPicPr>
        <p:blipFill>
          <a:blip r:embed="rId2">
            <a:alphaModFix amt="3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8" name="Picture 17" descr="junos_platform copy.png"/>
          <p:cNvPicPr>
            <a:picLocks noChangeAspect="1"/>
          </p:cNvPicPr>
          <p:nvPr userDrawn="1"/>
        </p:nvPicPr>
        <p:blipFill rotWithShape="1">
          <a:blip r:embed="rId3" cstate="screen">
            <a:alphaModFix amt="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228"/>
          <a:stretch/>
        </p:blipFill>
        <p:spPr>
          <a:xfrm flipH="1">
            <a:off x="3551766" y="-16934"/>
            <a:ext cx="5592233" cy="5172891"/>
          </a:xfrm>
          <a:prstGeom prst="rect">
            <a:avLst/>
          </a:prstGeom>
        </p:spPr>
      </p:pic>
      <p:pic>
        <p:nvPicPr>
          <p:cNvPr id="19" name="Picture 18" descr="junos_platform.png"/>
          <p:cNvPicPr>
            <a:picLocks noChangeAspect="1"/>
          </p:cNvPicPr>
          <p:nvPr userDrawn="1"/>
        </p:nvPicPr>
        <p:blipFill rotWithShape="1">
          <a:blip r:embed="rId4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524" r="8080" b="52874"/>
          <a:stretch/>
        </p:blipFill>
        <p:spPr>
          <a:xfrm>
            <a:off x="7200901" y="4076703"/>
            <a:ext cx="1943099" cy="1066799"/>
          </a:xfrm>
          <a:prstGeom prst="rect">
            <a:avLst/>
          </a:prstGeom>
        </p:spPr>
      </p:pic>
      <p:sp>
        <p:nvSpPr>
          <p:cNvPr id="20" name="Rectangle 26"/>
          <p:cNvSpPr>
            <a:spLocks noChangeArrowheads="1"/>
          </p:cNvSpPr>
          <p:nvPr userDrawn="1"/>
        </p:nvSpPr>
        <p:spPr bwMode="black">
          <a:xfrm>
            <a:off x="8628732" y="4927600"/>
            <a:ext cx="515268" cy="149226"/>
          </a:xfrm>
          <a:custGeom>
            <a:avLst/>
            <a:gdLst>
              <a:gd name="connsiteX0" fmla="*/ 0 w 400050"/>
              <a:gd name="connsiteY0" fmla="*/ 0 h 133350"/>
              <a:gd name="connsiteX1" fmla="*/ 400050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00050"/>
              <a:gd name="connsiteY0" fmla="*/ 3175 h 136525"/>
              <a:gd name="connsiteX1" fmla="*/ 377825 w 400050"/>
              <a:gd name="connsiteY1" fmla="*/ 0 h 136525"/>
              <a:gd name="connsiteX2" fmla="*/ 400050 w 400050"/>
              <a:gd name="connsiteY2" fmla="*/ 136525 h 136525"/>
              <a:gd name="connsiteX3" fmla="*/ 0 w 400050"/>
              <a:gd name="connsiteY3" fmla="*/ 136525 h 136525"/>
              <a:gd name="connsiteX4" fmla="*/ 0 w 400050"/>
              <a:gd name="connsiteY4" fmla="*/ 3175 h 136525"/>
              <a:gd name="connsiteX0" fmla="*/ 0 w 400050"/>
              <a:gd name="connsiteY0" fmla="*/ 0 h 133350"/>
              <a:gd name="connsiteX1" fmla="*/ 368663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39561"/>
              <a:gd name="connsiteY0" fmla="*/ 0 h 133350"/>
              <a:gd name="connsiteX1" fmla="*/ 408174 w 439561"/>
              <a:gd name="connsiteY1" fmla="*/ 0 h 133350"/>
              <a:gd name="connsiteX2" fmla="*/ 439561 w 439561"/>
              <a:gd name="connsiteY2" fmla="*/ 133350 h 133350"/>
              <a:gd name="connsiteX3" fmla="*/ 39511 w 439561"/>
              <a:gd name="connsiteY3" fmla="*/ 133350 h 133350"/>
              <a:gd name="connsiteX4" fmla="*/ 0 w 439561"/>
              <a:gd name="connsiteY4" fmla="*/ 0 h 133350"/>
              <a:gd name="connsiteX0" fmla="*/ 0 w 445215"/>
              <a:gd name="connsiteY0" fmla="*/ 0 h 133350"/>
              <a:gd name="connsiteX1" fmla="*/ 445215 w 445215"/>
              <a:gd name="connsiteY1" fmla="*/ 0 h 133350"/>
              <a:gd name="connsiteX2" fmla="*/ 439561 w 445215"/>
              <a:gd name="connsiteY2" fmla="*/ 133350 h 133350"/>
              <a:gd name="connsiteX3" fmla="*/ 39511 w 445215"/>
              <a:gd name="connsiteY3" fmla="*/ 133350 h 133350"/>
              <a:gd name="connsiteX4" fmla="*/ 0 w 445215"/>
              <a:gd name="connsiteY4" fmla="*/ 0 h 133350"/>
              <a:gd name="connsiteX0" fmla="*/ 0 w 440276"/>
              <a:gd name="connsiteY0" fmla="*/ 0 h 133350"/>
              <a:gd name="connsiteX1" fmla="*/ 440276 w 440276"/>
              <a:gd name="connsiteY1" fmla="*/ 2899 h 133350"/>
              <a:gd name="connsiteX2" fmla="*/ 439561 w 440276"/>
              <a:gd name="connsiteY2" fmla="*/ 133350 h 133350"/>
              <a:gd name="connsiteX3" fmla="*/ 39511 w 440276"/>
              <a:gd name="connsiteY3" fmla="*/ 133350 h 133350"/>
              <a:gd name="connsiteX4" fmla="*/ 0 w 440276"/>
              <a:gd name="connsiteY4" fmla="*/ 0 h 133350"/>
              <a:gd name="connsiteX0" fmla="*/ 24695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24695 w 400765"/>
              <a:gd name="connsiteY4" fmla="*/ 0 h 130451"/>
              <a:gd name="connsiteX0" fmla="*/ 34573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34573 w 400765"/>
              <a:gd name="connsiteY4" fmla="*/ 0 h 130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0765" h="130451">
                <a:moveTo>
                  <a:pt x="34573" y="0"/>
                </a:moveTo>
                <a:lnTo>
                  <a:pt x="400765" y="0"/>
                </a:lnTo>
                <a:cubicBezTo>
                  <a:pt x="400527" y="43484"/>
                  <a:pt x="400288" y="86967"/>
                  <a:pt x="400050" y="130451"/>
                </a:cubicBezTo>
                <a:lnTo>
                  <a:pt x="0" y="130451"/>
                </a:lnTo>
                <a:lnTo>
                  <a:pt x="34573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extLst/>
        </p:spPr>
        <p:txBody>
          <a:bodyPr wrap="square" lIns="0" tIns="45711" rIns="91436" bIns="45711" rtlCol="0" anchor="ctr" anchorCtr="0">
            <a:noAutofit/>
          </a:bodyPr>
          <a:lstStyle/>
          <a:p>
            <a:pPr lvl="0" algn="ctr"/>
            <a:r>
              <a:rPr lang="en-US" sz="500" b="0" dirty="0" smtClean="0">
                <a:solidFill>
                  <a:srgbClr val="D4EAF4">
                    <a:alpha val="50000"/>
                  </a:srgbClr>
                </a:solidFill>
                <a:latin typeface="Arial"/>
                <a:cs typeface="Arial"/>
              </a:rPr>
              <a:t> </a:t>
            </a:r>
            <a:endParaRPr lang="en-US" sz="500" b="0" dirty="0">
              <a:solidFill>
                <a:srgbClr val="D4EAF4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22" name="Rectangle 4"/>
          <p:cNvSpPr/>
          <p:nvPr userDrawn="1"/>
        </p:nvSpPr>
        <p:spPr>
          <a:xfrm flipH="1">
            <a:off x="0" y="4929717"/>
            <a:ext cx="7904692" cy="146050"/>
          </a:xfrm>
          <a:custGeom>
            <a:avLst/>
            <a:gdLst>
              <a:gd name="connsiteX0" fmla="*/ 0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0 w 8102600"/>
              <a:gd name="connsiteY4" fmla="*/ 0 h 146050"/>
              <a:gd name="connsiteX0" fmla="*/ 296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29634 w 8102600"/>
              <a:gd name="connsiteY4" fmla="*/ 0 h 146050"/>
              <a:gd name="connsiteX0" fmla="*/ 423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42334 w 8102600"/>
              <a:gd name="connsiteY4" fmla="*/ 0 h 14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02600" h="146050">
                <a:moveTo>
                  <a:pt x="42334" y="0"/>
                </a:moveTo>
                <a:lnTo>
                  <a:pt x="8102600" y="0"/>
                </a:lnTo>
                <a:lnTo>
                  <a:pt x="8102600" y="146050"/>
                </a:lnTo>
                <a:lnTo>
                  <a:pt x="0" y="146050"/>
                </a:lnTo>
                <a:lnTo>
                  <a:pt x="42334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45711" rIns="91421" bIns="45711" rtlCol="0" anchor="ctr"/>
          <a:lstStyle/>
          <a:p>
            <a:pPr algn="l"/>
            <a:fld id="{5266C0E3-FCB2-4D10-9980-6DFC0D8FABCB}" type="slidenum">
              <a:rPr lang="en-US" sz="500" b="0" smtClean="0">
                <a:solidFill>
                  <a:srgbClr val="BFBFBF">
                    <a:alpha val="50000"/>
                  </a:srgbClr>
                </a:solidFill>
                <a:latin typeface="Arial"/>
                <a:cs typeface="Arial"/>
              </a:rPr>
              <a:pPr algn="l"/>
              <a:t>‹#›</a:t>
            </a:fld>
            <a:endParaRPr lang="en-US" sz="500" dirty="0">
              <a:solidFill>
                <a:srgbClr val="BFBFBF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23" name="TextBox 22"/>
          <p:cNvSpPr txBox="1"/>
          <p:nvPr userDrawn="1"/>
        </p:nvSpPr>
        <p:spPr>
          <a:xfrm>
            <a:off x="6343649" y="4931832"/>
            <a:ext cx="1499121" cy="156634"/>
          </a:xfrm>
          <a:prstGeom prst="rect">
            <a:avLst/>
          </a:prstGeom>
          <a:noFill/>
        </p:spPr>
        <p:txBody>
          <a:bodyPr wrap="none" lIns="91421" tIns="45711" rIns="91421" bIns="45711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algn="r"/>
            <a:r>
              <a:rPr lang="en-US" sz="500" b="0" i="0" kern="1200" dirty="0" smtClean="0">
                <a:solidFill>
                  <a:schemeClr val="bg1">
                    <a:lumMod val="75000"/>
                    <a:alpha val="50000"/>
                  </a:schemeClr>
                </a:solidFill>
                <a:latin typeface="Arial"/>
                <a:ea typeface="+mn-ea"/>
                <a:cs typeface="Arial"/>
              </a:rPr>
              <a:t>© 2016 Juniper Networks, Inc. All rights reserved.</a:t>
            </a:r>
            <a:endParaRPr lang="en-US" sz="500" b="0" i="0" dirty="0">
              <a:solidFill>
                <a:schemeClr val="bg1">
                  <a:lumMod val="75000"/>
                  <a:alpha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 userDrawn="1"/>
        </p:nvSpPr>
        <p:spPr>
          <a:xfrm>
            <a:off x="441325" y="4936068"/>
            <a:ext cx="2572808" cy="143827"/>
          </a:xfrm>
          <a:prstGeom prst="rect">
            <a:avLst/>
          </a:prstGeom>
          <a:noFill/>
        </p:spPr>
        <p:txBody>
          <a:bodyPr wrap="none" lIns="57139" tIns="0" rIns="57139" bIns="0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marL="0" marR="0" indent="0" algn="l" defTabSz="342863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1" dirty="0" smtClean="0">
                <a:solidFill>
                  <a:schemeClr val="accent3">
                    <a:lumMod val="40000"/>
                    <a:lumOff val="60000"/>
                    <a:alpha val="50000"/>
                  </a:schemeClr>
                </a:solidFill>
                <a:latin typeface="Arial"/>
                <a:cs typeface="Arial"/>
              </a:rPr>
              <a:t>JUNIPER NETWORKS CONFIDENTIAL</a:t>
            </a:r>
            <a:endParaRPr lang="en-US" sz="500" b="0" dirty="0">
              <a:solidFill>
                <a:schemeClr val="accent3">
                  <a:lumMod val="40000"/>
                  <a:lumOff val="60000"/>
                  <a:alpha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25" name="Picture 24" descr="juniper_wht.png"/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32181" y="4939245"/>
            <a:ext cx="489519" cy="133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356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Optional Backgroun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 rot="10800000"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0">
                <a:srgbClr val="0A658D"/>
              </a:gs>
              <a:gs pos="100000">
                <a:schemeClr val="accent2">
                  <a:lumMod val="5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3" rIns="91425" bIns="45713"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pic>
        <p:nvPicPr>
          <p:cNvPr id="3" name="Picture 2" descr="med_2.png"/>
          <p:cNvPicPr>
            <a:picLocks noChangeAspect="1"/>
          </p:cNvPicPr>
          <p:nvPr userDrawn="1"/>
        </p:nvPicPr>
        <p:blipFill>
          <a:blip r:embed="rId2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</p:spPr>
      </p:pic>
      <p:pic>
        <p:nvPicPr>
          <p:cNvPr id="12" name="Picture 11" descr="junos_platform copy.png"/>
          <p:cNvPicPr>
            <a:picLocks noChangeAspect="1"/>
          </p:cNvPicPr>
          <p:nvPr userDrawn="1"/>
        </p:nvPicPr>
        <p:blipFill rotWithShape="1">
          <a:blip r:embed="rId3" cstate="screen">
            <a:alphaModFix amt="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228"/>
          <a:stretch/>
        </p:blipFill>
        <p:spPr>
          <a:xfrm flipH="1">
            <a:off x="3551766" y="-16934"/>
            <a:ext cx="5592233" cy="5172891"/>
          </a:xfrm>
          <a:prstGeom prst="rect">
            <a:avLst/>
          </a:prstGeom>
        </p:spPr>
      </p:pic>
      <p:pic>
        <p:nvPicPr>
          <p:cNvPr id="14" name="Picture 13" descr="junos_platform.png"/>
          <p:cNvPicPr>
            <a:picLocks noChangeAspect="1"/>
          </p:cNvPicPr>
          <p:nvPr userDrawn="1"/>
        </p:nvPicPr>
        <p:blipFill rotWithShape="1">
          <a:blip r:embed="rId4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524" r="8080" b="52874"/>
          <a:stretch/>
        </p:blipFill>
        <p:spPr>
          <a:xfrm>
            <a:off x="7200901" y="4076703"/>
            <a:ext cx="1943099" cy="1066799"/>
          </a:xfrm>
          <a:prstGeom prst="rect">
            <a:avLst/>
          </a:prstGeom>
        </p:spPr>
      </p:pic>
      <p:sp>
        <p:nvSpPr>
          <p:cNvPr id="16" name="Rectangle 26"/>
          <p:cNvSpPr>
            <a:spLocks noChangeArrowheads="1"/>
          </p:cNvSpPr>
          <p:nvPr userDrawn="1"/>
        </p:nvSpPr>
        <p:spPr bwMode="black">
          <a:xfrm>
            <a:off x="8628732" y="4927600"/>
            <a:ext cx="515268" cy="149226"/>
          </a:xfrm>
          <a:custGeom>
            <a:avLst/>
            <a:gdLst>
              <a:gd name="connsiteX0" fmla="*/ 0 w 400050"/>
              <a:gd name="connsiteY0" fmla="*/ 0 h 133350"/>
              <a:gd name="connsiteX1" fmla="*/ 400050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00050"/>
              <a:gd name="connsiteY0" fmla="*/ 3175 h 136525"/>
              <a:gd name="connsiteX1" fmla="*/ 377825 w 400050"/>
              <a:gd name="connsiteY1" fmla="*/ 0 h 136525"/>
              <a:gd name="connsiteX2" fmla="*/ 400050 w 400050"/>
              <a:gd name="connsiteY2" fmla="*/ 136525 h 136525"/>
              <a:gd name="connsiteX3" fmla="*/ 0 w 400050"/>
              <a:gd name="connsiteY3" fmla="*/ 136525 h 136525"/>
              <a:gd name="connsiteX4" fmla="*/ 0 w 400050"/>
              <a:gd name="connsiteY4" fmla="*/ 3175 h 136525"/>
              <a:gd name="connsiteX0" fmla="*/ 0 w 400050"/>
              <a:gd name="connsiteY0" fmla="*/ 0 h 133350"/>
              <a:gd name="connsiteX1" fmla="*/ 368663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39561"/>
              <a:gd name="connsiteY0" fmla="*/ 0 h 133350"/>
              <a:gd name="connsiteX1" fmla="*/ 408174 w 439561"/>
              <a:gd name="connsiteY1" fmla="*/ 0 h 133350"/>
              <a:gd name="connsiteX2" fmla="*/ 439561 w 439561"/>
              <a:gd name="connsiteY2" fmla="*/ 133350 h 133350"/>
              <a:gd name="connsiteX3" fmla="*/ 39511 w 439561"/>
              <a:gd name="connsiteY3" fmla="*/ 133350 h 133350"/>
              <a:gd name="connsiteX4" fmla="*/ 0 w 439561"/>
              <a:gd name="connsiteY4" fmla="*/ 0 h 133350"/>
              <a:gd name="connsiteX0" fmla="*/ 0 w 445215"/>
              <a:gd name="connsiteY0" fmla="*/ 0 h 133350"/>
              <a:gd name="connsiteX1" fmla="*/ 445215 w 445215"/>
              <a:gd name="connsiteY1" fmla="*/ 0 h 133350"/>
              <a:gd name="connsiteX2" fmla="*/ 439561 w 445215"/>
              <a:gd name="connsiteY2" fmla="*/ 133350 h 133350"/>
              <a:gd name="connsiteX3" fmla="*/ 39511 w 445215"/>
              <a:gd name="connsiteY3" fmla="*/ 133350 h 133350"/>
              <a:gd name="connsiteX4" fmla="*/ 0 w 445215"/>
              <a:gd name="connsiteY4" fmla="*/ 0 h 133350"/>
              <a:gd name="connsiteX0" fmla="*/ 0 w 440276"/>
              <a:gd name="connsiteY0" fmla="*/ 0 h 133350"/>
              <a:gd name="connsiteX1" fmla="*/ 440276 w 440276"/>
              <a:gd name="connsiteY1" fmla="*/ 2899 h 133350"/>
              <a:gd name="connsiteX2" fmla="*/ 439561 w 440276"/>
              <a:gd name="connsiteY2" fmla="*/ 133350 h 133350"/>
              <a:gd name="connsiteX3" fmla="*/ 39511 w 440276"/>
              <a:gd name="connsiteY3" fmla="*/ 133350 h 133350"/>
              <a:gd name="connsiteX4" fmla="*/ 0 w 440276"/>
              <a:gd name="connsiteY4" fmla="*/ 0 h 133350"/>
              <a:gd name="connsiteX0" fmla="*/ 24695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24695 w 400765"/>
              <a:gd name="connsiteY4" fmla="*/ 0 h 130451"/>
              <a:gd name="connsiteX0" fmla="*/ 34573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34573 w 400765"/>
              <a:gd name="connsiteY4" fmla="*/ 0 h 130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0765" h="130451">
                <a:moveTo>
                  <a:pt x="34573" y="0"/>
                </a:moveTo>
                <a:lnTo>
                  <a:pt x="400765" y="0"/>
                </a:lnTo>
                <a:cubicBezTo>
                  <a:pt x="400527" y="43484"/>
                  <a:pt x="400288" y="86967"/>
                  <a:pt x="400050" y="130451"/>
                </a:cubicBezTo>
                <a:lnTo>
                  <a:pt x="0" y="130451"/>
                </a:lnTo>
                <a:lnTo>
                  <a:pt x="34573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extLst/>
        </p:spPr>
        <p:txBody>
          <a:bodyPr wrap="square" lIns="0" tIns="45711" rIns="91436" bIns="45711" rtlCol="0" anchor="ctr" anchorCtr="0">
            <a:noAutofit/>
          </a:bodyPr>
          <a:lstStyle/>
          <a:p>
            <a:pPr lvl="0" algn="ctr"/>
            <a:r>
              <a:rPr lang="en-US" sz="500" b="0" dirty="0" smtClean="0">
                <a:solidFill>
                  <a:srgbClr val="D4EAF4">
                    <a:alpha val="50000"/>
                  </a:srgbClr>
                </a:solidFill>
                <a:latin typeface="Arial"/>
                <a:cs typeface="Arial"/>
              </a:rPr>
              <a:t> </a:t>
            </a:r>
            <a:endParaRPr lang="en-US" sz="500" b="0" dirty="0">
              <a:solidFill>
                <a:srgbClr val="D4EAF4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455083" y="3"/>
            <a:ext cx="7725834" cy="1015079"/>
          </a:xfrm>
          <a:prstGeom prst="rect">
            <a:avLst/>
          </a:prstGeom>
        </p:spPr>
        <p:txBody>
          <a:bodyPr wrap="square" lIns="57148" tIns="0" rIns="0" bIns="0" anchor="b" anchorCtr="0">
            <a:noAutofit/>
          </a:bodyPr>
          <a:lstStyle>
            <a:lvl1pPr>
              <a:lnSpc>
                <a:spcPct val="90000"/>
              </a:lnSpc>
              <a:spcBef>
                <a:spcPts val="250"/>
              </a:spcBef>
              <a:defRPr lang="en-US" sz="2800" b="0" spc="-38" baseline="0">
                <a:solidFill>
                  <a:schemeClr val="bg1"/>
                </a:solidFill>
                <a:ea typeface="+mn-ea"/>
              </a:defRPr>
            </a:lvl1pPr>
          </a:lstStyle>
          <a:p>
            <a:pPr marL="0" lvl="0" defTabSz="685586">
              <a:lnSpc>
                <a:spcPct val="80000"/>
              </a:lnSpc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7" name="Rectangle 4"/>
          <p:cNvSpPr/>
          <p:nvPr userDrawn="1"/>
        </p:nvSpPr>
        <p:spPr>
          <a:xfrm flipH="1">
            <a:off x="0" y="4929717"/>
            <a:ext cx="7904692" cy="146050"/>
          </a:xfrm>
          <a:custGeom>
            <a:avLst/>
            <a:gdLst>
              <a:gd name="connsiteX0" fmla="*/ 0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0 w 8102600"/>
              <a:gd name="connsiteY4" fmla="*/ 0 h 146050"/>
              <a:gd name="connsiteX0" fmla="*/ 296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29634 w 8102600"/>
              <a:gd name="connsiteY4" fmla="*/ 0 h 146050"/>
              <a:gd name="connsiteX0" fmla="*/ 423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42334 w 8102600"/>
              <a:gd name="connsiteY4" fmla="*/ 0 h 14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02600" h="146050">
                <a:moveTo>
                  <a:pt x="42334" y="0"/>
                </a:moveTo>
                <a:lnTo>
                  <a:pt x="8102600" y="0"/>
                </a:lnTo>
                <a:lnTo>
                  <a:pt x="8102600" y="146050"/>
                </a:lnTo>
                <a:lnTo>
                  <a:pt x="0" y="146050"/>
                </a:lnTo>
                <a:lnTo>
                  <a:pt x="42334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45711" rIns="91421" bIns="45711" rtlCol="0" anchor="ctr"/>
          <a:lstStyle/>
          <a:p>
            <a:pPr algn="l"/>
            <a:fld id="{5266C0E3-FCB2-4D10-9980-6DFC0D8FABCB}" type="slidenum">
              <a:rPr lang="en-US" sz="500" b="0" smtClean="0">
                <a:solidFill>
                  <a:srgbClr val="BFBFBF">
                    <a:alpha val="50000"/>
                  </a:srgbClr>
                </a:solidFill>
                <a:latin typeface="Arial"/>
                <a:cs typeface="Arial"/>
              </a:rPr>
              <a:pPr algn="l"/>
              <a:t>‹#›</a:t>
            </a:fld>
            <a:endParaRPr lang="en-US" sz="500" dirty="0">
              <a:solidFill>
                <a:srgbClr val="BFBFBF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21" name="TextBox 20"/>
          <p:cNvSpPr txBox="1"/>
          <p:nvPr userDrawn="1"/>
        </p:nvSpPr>
        <p:spPr>
          <a:xfrm>
            <a:off x="6343649" y="4931832"/>
            <a:ext cx="1499121" cy="156634"/>
          </a:xfrm>
          <a:prstGeom prst="rect">
            <a:avLst/>
          </a:prstGeom>
          <a:noFill/>
        </p:spPr>
        <p:txBody>
          <a:bodyPr wrap="none" lIns="91421" tIns="45711" rIns="91421" bIns="45711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algn="r"/>
            <a:r>
              <a:rPr lang="en-US" sz="500" b="0" i="0" kern="1200" dirty="0" smtClean="0">
                <a:solidFill>
                  <a:schemeClr val="bg1">
                    <a:lumMod val="75000"/>
                    <a:alpha val="50000"/>
                  </a:schemeClr>
                </a:solidFill>
                <a:latin typeface="Arial"/>
                <a:ea typeface="+mn-ea"/>
                <a:cs typeface="Arial"/>
              </a:rPr>
              <a:t>© 2016 Juniper Networks, Inc. All rights reserved.</a:t>
            </a:r>
            <a:endParaRPr lang="en-US" sz="500" b="0" i="0" dirty="0">
              <a:solidFill>
                <a:schemeClr val="bg1">
                  <a:lumMod val="75000"/>
                  <a:alpha val="50000"/>
                </a:schemeClr>
              </a:solidFill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441325" y="4936068"/>
            <a:ext cx="2572808" cy="143827"/>
          </a:xfrm>
          <a:prstGeom prst="rect">
            <a:avLst/>
          </a:prstGeom>
          <a:noFill/>
        </p:spPr>
        <p:txBody>
          <a:bodyPr wrap="none" lIns="57139" tIns="0" rIns="57139" bIns="0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marL="0" marR="0" indent="0" algn="l" defTabSz="342863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1" dirty="0" smtClean="0">
                <a:solidFill>
                  <a:schemeClr val="accent3">
                    <a:lumMod val="40000"/>
                    <a:lumOff val="60000"/>
                    <a:alpha val="50000"/>
                  </a:schemeClr>
                </a:solidFill>
                <a:latin typeface="Arial"/>
                <a:cs typeface="Arial"/>
              </a:rPr>
              <a:t>JUNIPER NETWORKS CONFIDENTIAL</a:t>
            </a:r>
            <a:endParaRPr lang="en-US" sz="500" b="0" dirty="0">
              <a:solidFill>
                <a:schemeClr val="accent3">
                  <a:lumMod val="40000"/>
                  <a:lumOff val="60000"/>
                  <a:alpha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15" name="Picture 14" descr="juniper_wht.png"/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32181" y="4939245"/>
            <a:ext cx="489519" cy="133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304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Alternate Background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6.jp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1" name="Picture 10" descr="junos_platform copy.png"/>
          <p:cNvPicPr>
            <a:picLocks noChangeAspect="1"/>
          </p:cNvPicPr>
          <p:nvPr userDrawn="1"/>
        </p:nvPicPr>
        <p:blipFill rotWithShape="1">
          <a:blip r:embed="rId3" cstate="screen">
            <a:alphaModFix amt="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228"/>
          <a:stretch/>
        </p:blipFill>
        <p:spPr>
          <a:xfrm flipH="1">
            <a:off x="3551766" y="-16934"/>
            <a:ext cx="5592233" cy="5172891"/>
          </a:xfrm>
          <a:prstGeom prst="rect">
            <a:avLst/>
          </a:prstGeom>
        </p:spPr>
      </p:pic>
      <p:pic>
        <p:nvPicPr>
          <p:cNvPr id="12" name="Picture 11" descr="junos_platform.png"/>
          <p:cNvPicPr>
            <a:picLocks noChangeAspect="1"/>
          </p:cNvPicPr>
          <p:nvPr userDrawn="1"/>
        </p:nvPicPr>
        <p:blipFill rotWithShape="1">
          <a:blip r:embed="rId4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524" r="8080" b="52874"/>
          <a:stretch/>
        </p:blipFill>
        <p:spPr>
          <a:xfrm>
            <a:off x="7200901" y="4076703"/>
            <a:ext cx="1943099" cy="1066799"/>
          </a:xfrm>
          <a:prstGeom prst="rect">
            <a:avLst/>
          </a:prstGeom>
        </p:spPr>
      </p:pic>
      <p:sp>
        <p:nvSpPr>
          <p:cNvPr id="14" name="Rectangle 26"/>
          <p:cNvSpPr>
            <a:spLocks noChangeArrowheads="1"/>
          </p:cNvSpPr>
          <p:nvPr userDrawn="1"/>
        </p:nvSpPr>
        <p:spPr bwMode="black">
          <a:xfrm>
            <a:off x="8628732" y="4927600"/>
            <a:ext cx="515268" cy="149226"/>
          </a:xfrm>
          <a:custGeom>
            <a:avLst/>
            <a:gdLst>
              <a:gd name="connsiteX0" fmla="*/ 0 w 400050"/>
              <a:gd name="connsiteY0" fmla="*/ 0 h 133350"/>
              <a:gd name="connsiteX1" fmla="*/ 400050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00050"/>
              <a:gd name="connsiteY0" fmla="*/ 3175 h 136525"/>
              <a:gd name="connsiteX1" fmla="*/ 377825 w 400050"/>
              <a:gd name="connsiteY1" fmla="*/ 0 h 136525"/>
              <a:gd name="connsiteX2" fmla="*/ 400050 w 400050"/>
              <a:gd name="connsiteY2" fmla="*/ 136525 h 136525"/>
              <a:gd name="connsiteX3" fmla="*/ 0 w 400050"/>
              <a:gd name="connsiteY3" fmla="*/ 136525 h 136525"/>
              <a:gd name="connsiteX4" fmla="*/ 0 w 400050"/>
              <a:gd name="connsiteY4" fmla="*/ 3175 h 136525"/>
              <a:gd name="connsiteX0" fmla="*/ 0 w 400050"/>
              <a:gd name="connsiteY0" fmla="*/ 0 h 133350"/>
              <a:gd name="connsiteX1" fmla="*/ 368663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39561"/>
              <a:gd name="connsiteY0" fmla="*/ 0 h 133350"/>
              <a:gd name="connsiteX1" fmla="*/ 408174 w 439561"/>
              <a:gd name="connsiteY1" fmla="*/ 0 h 133350"/>
              <a:gd name="connsiteX2" fmla="*/ 439561 w 439561"/>
              <a:gd name="connsiteY2" fmla="*/ 133350 h 133350"/>
              <a:gd name="connsiteX3" fmla="*/ 39511 w 439561"/>
              <a:gd name="connsiteY3" fmla="*/ 133350 h 133350"/>
              <a:gd name="connsiteX4" fmla="*/ 0 w 439561"/>
              <a:gd name="connsiteY4" fmla="*/ 0 h 133350"/>
              <a:gd name="connsiteX0" fmla="*/ 0 w 445215"/>
              <a:gd name="connsiteY0" fmla="*/ 0 h 133350"/>
              <a:gd name="connsiteX1" fmla="*/ 445215 w 445215"/>
              <a:gd name="connsiteY1" fmla="*/ 0 h 133350"/>
              <a:gd name="connsiteX2" fmla="*/ 439561 w 445215"/>
              <a:gd name="connsiteY2" fmla="*/ 133350 h 133350"/>
              <a:gd name="connsiteX3" fmla="*/ 39511 w 445215"/>
              <a:gd name="connsiteY3" fmla="*/ 133350 h 133350"/>
              <a:gd name="connsiteX4" fmla="*/ 0 w 445215"/>
              <a:gd name="connsiteY4" fmla="*/ 0 h 133350"/>
              <a:gd name="connsiteX0" fmla="*/ 0 w 440276"/>
              <a:gd name="connsiteY0" fmla="*/ 0 h 133350"/>
              <a:gd name="connsiteX1" fmla="*/ 440276 w 440276"/>
              <a:gd name="connsiteY1" fmla="*/ 2899 h 133350"/>
              <a:gd name="connsiteX2" fmla="*/ 439561 w 440276"/>
              <a:gd name="connsiteY2" fmla="*/ 133350 h 133350"/>
              <a:gd name="connsiteX3" fmla="*/ 39511 w 440276"/>
              <a:gd name="connsiteY3" fmla="*/ 133350 h 133350"/>
              <a:gd name="connsiteX4" fmla="*/ 0 w 440276"/>
              <a:gd name="connsiteY4" fmla="*/ 0 h 133350"/>
              <a:gd name="connsiteX0" fmla="*/ 24695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24695 w 400765"/>
              <a:gd name="connsiteY4" fmla="*/ 0 h 130451"/>
              <a:gd name="connsiteX0" fmla="*/ 34573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34573 w 400765"/>
              <a:gd name="connsiteY4" fmla="*/ 0 h 130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0765" h="130451">
                <a:moveTo>
                  <a:pt x="34573" y="0"/>
                </a:moveTo>
                <a:lnTo>
                  <a:pt x="400765" y="0"/>
                </a:lnTo>
                <a:cubicBezTo>
                  <a:pt x="400527" y="43484"/>
                  <a:pt x="400288" y="86967"/>
                  <a:pt x="400050" y="130451"/>
                </a:cubicBezTo>
                <a:lnTo>
                  <a:pt x="0" y="130451"/>
                </a:lnTo>
                <a:lnTo>
                  <a:pt x="34573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extLst/>
        </p:spPr>
        <p:txBody>
          <a:bodyPr wrap="square" lIns="0" tIns="45711" rIns="91436" bIns="45711" rtlCol="0" anchor="ctr" anchorCtr="0">
            <a:noAutofit/>
          </a:bodyPr>
          <a:lstStyle/>
          <a:p>
            <a:pPr lvl="0" algn="ctr"/>
            <a:r>
              <a:rPr lang="en-US" sz="500" b="0" dirty="0" smtClean="0">
                <a:solidFill>
                  <a:srgbClr val="D4EAF4">
                    <a:alpha val="50000"/>
                  </a:srgbClr>
                </a:solidFill>
                <a:latin typeface="Arial"/>
                <a:cs typeface="Arial"/>
              </a:rPr>
              <a:t> </a:t>
            </a:r>
            <a:endParaRPr lang="en-US" sz="500" b="0" dirty="0">
              <a:solidFill>
                <a:srgbClr val="D4EAF4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455085" y="3"/>
            <a:ext cx="8223250" cy="1015079"/>
          </a:xfrm>
          <a:prstGeom prst="rect">
            <a:avLst/>
          </a:prstGeom>
        </p:spPr>
        <p:txBody>
          <a:bodyPr wrap="square" lIns="57148" tIns="0" rIns="0" bIns="0" anchor="b" anchorCtr="0">
            <a:noAutofit/>
          </a:bodyPr>
          <a:lstStyle>
            <a:lvl1pPr>
              <a:lnSpc>
                <a:spcPct val="90000"/>
              </a:lnSpc>
              <a:spcBef>
                <a:spcPts val="250"/>
              </a:spcBef>
              <a:defRPr lang="en-US" sz="2800" b="0" spc="-38" baseline="0">
                <a:solidFill>
                  <a:schemeClr val="tx1"/>
                </a:solidFill>
                <a:ea typeface="+mn-ea"/>
              </a:defRPr>
            </a:lvl1pPr>
          </a:lstStyle>
          <a:p>
            <a:pPr marL="0" lvl="0" defTabSz="685586">
              <a:lnSpc>
                <a:spcPct val="80000"/>
              </a:lnSpc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8" name="Rectangle 4"/>
          <p:cNvSpPr/>
          <p:nvPr userDrawn="1"/>
        </p:nvSpPr>
        <p:spPr>
          <a:xfrm flipH="1">
            <a:off x="0" y="4929717"/>
            <a:ext cx="7904692" cy="146050"/>
          </a:xfrm>
          <a:custGeom>
            <a:avLst/>
            <a:gdLst>
              <a:gd name="connsiteX0" fmla="*/ 0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0 w 8102600"/>
              <a:gd name="connsiteY4" fmla="*/ 0 h 146050"/>
              <a:gd name="connsiteX0" fmla="*/ 296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29634 w 8102600"/>
              <a:gd name="connsiteY4" fmla="*/ 0 h 146050"/>
              <a:gd name="connsiteX0" fmla="*/ 423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42334 w 8102600"/>
              <a:gd name="connsiteY4" fmla="*/ 0 h 14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02600" h="146050">
                <a:moveTo>
                  <a:pt x="42334" y="0"/>
                </a:moveTo>
                <a:lnTo>
                  <a:pt x="8102600" y="0"/>
                </a:lnTo>
                <a:lnTo>
                  <a:pt x="8102600" y="146050"/>
                </a:lnTo>
                <a:lnTo>
                  <a:pt x="0" y="146050"/>
                </a:lnTo>
                <a:lnTo>
                  <a:pt x="42334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45711" rIns="91421" bIns="45711" rtlCol="0" anchor="ctr"/>
          <a:lstStyle/>
          <a:p>
            <a:pPr algn="l"/>
            <a:fld id="{5266C0E3-FCB2-4D10-9980-6DFC0D8FABCB}" type="slidenum">
              <a:rPr lang="en-US" sz="500" b="0" smtClean="0">
                <a:solidFill>
                  <a:srgbClr val="BFBFBF">
                    <a:alpha val="50000"/>
                  </a:srgbClr>
                </a:solidFill>
                <a:latin typeface="Arial"/>
                <a:cs typeface="Arial"/>
              </a:rPr>
              <a:pPr algn="l"/>
              <a:t>‹#›</a:t>
            </a:fld>
            <a:endParaRPr lang="en-US" sz="500" dirty="0">
              <a:solidFill>
                <a:srgbClr val="BFBFBF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19" name="TextBox 18"/>
          <p:cNvSpPr txBox="1"/>
          <p:nvPr userDrawn="1"/>
        </p:nvSpPr>
        <p:spPr>
          <a:xfrm>
            <a:off x="6343649" y="4931832"/>
            <a:ext cx="1499121" cy="156634"/>
          </a:xfrm>
          <a:prstGeom prst="rect">
            <a:avLst/>
          </a:prstGeom>
          <a:noFill/>
        </p:spPr>
        <p:txBody>
          <a:bodyPr wrap="none" lIns="91421" tIns="45711" rIns="91421" bIns="45711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algn="r"/>
            <a:r>
              <a:rPr lang="en-US" sz="500" b="0" i="0" kern="1200" dirty="0" smtClean="0">
                <a:solidFill>
                  <a:schemeClr val="bg1">
                    <a:lumMod val="75000"/>
                    <a:alpha val="50000"/>
                  </a:schemeClr>
                </a:solidFill>
                <a:latin typeface="Arial"/>
                <a:ea typeface="+mn-ea"/>
                <a:cs typeface="Arial"/>
              </a:rPr>
              <a:t>© 2016 Juniper Networks, Inc. All rights reserved.</a:t>
            </a:r>
            <a:endParaRPr lang="en-US" sz="500" b="0" i="0" dirty="0">
              <a:solidFill>
                <a:schemeClr val="bg1">
                  <a:lumMod val="75000"/>
                  <a:alpha val="50000"/>
                </a:schemeClr>
              </a:solidFill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441325" y="4936068"/>
            <a:ext cx="2572808" cy="143827"/>
          </a:xfrm>
          <a:prstGeom prst="rect">
            <a:avLst/>
          </a:prstGeom>
          <a:noFill/>
        </p:spPr>
        <p:txBody>
          <a:bodyPr wrap="none" lIns="57139" tIns="0" rIns="57139" bIns="0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marL="0" marR="0" indent="0" algn="l" defTabSz="342863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1" dirty="0" smtClean="0">
                <a:solidFill>
                  <a:schemeClr val="accent3">
                    <a:lumMod val="40000"/>
                    <a:lumOff val="60000"/>
                    <a:alpha val="50000"/>
                  </a:schemeClr>
                </a:solidFill>
                <a:latin typeface="Arial"/>
                <a:cs typeface="Arial"/>
              </a:rPr>
              <a:t>JUNIPER NETWORKS CONFIDENTIAL</a:t>
            </a:r>
            <a:endParaRPr lang="en-US" sz="500" b="0" dirty="0">
              <a:solidFill>
                <a:schemeClr val="accent3">
                  <a:lumMod val="40000"/>
                  <a:lumOff val="60000"/>
                  <a:alpha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13" name="Picture 12" descr="juniper_rgb_black_1800x600.png"/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3008" y="4906432"/>
            <a:ext cx="584200" cy="194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580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idential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junos_platform copy.png"/>
          <p:cNvPicPr>
            <a:picLocks noChangeAspect="1"/>
          </p:cNvPicPr>
          <p:nvPr userDrawn="1"/>
        </p:nvPicPr>
        <p:blipFill rotWithShape="1">
          <a:blip r:embed="rId2" cstate="screen">
            <a:alphaModFix amt="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228"/>
          <a:stretch/>
        </p:blipFill>
        <p:spPr>
          <a:xfrm flipH="1">
            <a:off x="3551766" y="-16934"/>
            <a:ext cx="5592233" cy="5172891"/>
          </a:xfrm>
          <a:prstGeom prst="rect">
            <a:avLst/>
          </a:prstGeom>
        </p:spPr>
      </p:pic>
      <p:pic>
        <p:nvPicPr>
          <p:cNvPr id="12" name="Picture 11" descr="junos_platform.png"/>
          <p:cNvPicPr>
            <a:picLocks noChangeAspect="1"/>
          </p:cNvPicPr>
          <p:nvPr userDrawn="1"/>
        </p:nvPicPr>
        <p:blipFill rotWithShape="1">
          <a:blip r:embed="rId3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524" r="8080" b="52874"/>
          <a:stretch/>
        </p:blipFill>
        <p:spPr>
          <a:xfrm>
            <a:off x="7200901" y="4076703"/>
            <a:ext cx="1943099" cy="1066799"/>
          </a:xfrm>
          <a:prstGeom prst="rect">
            <a:avLst/>
          </a:prstGeom>
        </p:spPr>
      </p:pic>
      <p:sp>
        <p:nvSpPr>
          <p:cNvPr id="14" name="Rectangle 26"/>
          <p:cNvSpPr>
            <a:spLocks noChangeArrowheads="1"/>
          </p:cNvSpPr>
          <p:nvPr userDrawn="1"/>
        </p:nvSpPr>
        <p:spPr bwMode="black">
          <a:xfrm>
            <a:off x="8628732" y="4927600"/>
            <a:ext cx="515268" cy="149226"/>
          </a:xfrm>
          <a:custGeom>
            <a:avLst/>
            <a:gdLst>
              <a:gd name="connsiteX0" fmla="*/ 0 w 400050"/>
              <a:gd name="connsiteY0" fmla="*/ 0 h 133350"/>
              <a:gd name="connsiteX1" fmla="*/ 400050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00050"/>
              <a:gd name="connsiteY0" fmla="*/ 3175 h 136525"/>
              <a:gd name="connsiteX1" fmla="*/ 377825 w 400050"/>
              <a:gd name="connsiteY1" fmla="*/ 0 h 136525"/>
              <a:gd name="connsiteX2" fmla="*/ 400050 w 400050"/>
              <a:gd name="connsiteY2" fmla="*/ 136525 h 136525"/>
              <a:gd name="connsiteX3" fmla="*/ 0 w 400050"/>
              <a:gd name="connsiteY3" fmla="*/ 136525 h 136525"/>
              <a:gd name="connsiteX4" fmla="*/ 0 w 400050"/>
              <a:gd name="connsiteY4" fmla="*/ 3175 h 136525"/>
              <a:gd name="connsiteX0" fmla="*/ 0 w 400050"/>
              <a:gd name="connsiteY0" fmla="*/ 0 h 133350"/>
              <a:gd name="connsiteX1" fmla="*/ 368663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39561"/>
              <a:gd name="connsiteY0" fmla="*/ 0 h 133350"/>
              <a:gd name="connsiteX1" fmla="*/ 408174 w 439561"/>
              <a:gd name="connsiteY1" fmla="*/ 0 h 133350"/>
              <a:gd name="connsiteX2" fmla="*/ 439561 w 439561"/>
              <a:gd name="connsiteY2" fmla="*/ 133350 h 133350"/>
              <a:gd name="connsiteX3" fmla="*/ 39511 w 439561"/>
              <a:gd name="connsiteY3" fmla="*/ 133350 h 133350"/>
              <a:gd name="connsiteX4" fmla="*/ 0 w 439561"/>
              <a:gd name="connsiteY4" fmla="*/ 0 h 133350"/>
              <a:gd name="connsiteX0" fmla="*/ 0 w 445215"/>
              <a:gd name="connsiteY0" fmla="*/ 0 h 133350"/>
              <a:gd name="connsiteX1" fmla="*/ 445215 w 445215"/>
              <a:gd name="connsiteY1" fmla="*/ 0 h 133350"/>
              <a:gd name="connsiteX2" fmla="*/ 439561 w 445215"/>
              <a:gd name="connsiteY2" fmla="*/ 133350 h 133350"/>
              <a:gd name="connsiteX3" fmla="*/ 39511 w 445215"/>
              <a:gd name="connsiteY3" fmla="*/ 133350 h 133350"/>
              <a:gd name="connsiteX4" fmla="*/ 0 w 445215"/>
              <a:gd name="connsiteY4" fmla="*/ 0 h 133350"/>
              <a:gd name="connsiteX0" fmla="*/ 0 w 440276"/>
              <a:gd name="connsiteY0" fmla="*/ 0 h 133350"/>
              <a:gd name="connsiteX1" fmla="*/ 440276 w 440276"/>
              <a:gd name="connsiteY1" fmla="*/ 2899 h 133350"/>
              <a:gd name="connsiteX2" fmla="*/ 439561 w 440276"/>
              <a:gd name="connsiteY2" fmla="*/ 133350 h 133350"/>
              <a:gd name="connsiteX3" fmla="*/ 39511 w 440276"/>
              <a:gd name="connsiteY3" fmla="*/ 133350 h 133350"/>
              <a:gd name="connsiteX4" fmla="*/ 0 w 440276"/>
              <a:gd name="connsiteY4" fmla="*/ 0 h 133350"/>
              <a:gd name="connsiteX0" fmla="*/ 24695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24695 w 400765"/>
              <a:gd name="connsiteY4" fmla="*/ 0 h 130451"/>
              <a:gd name="connsiteX0" fmla="*/ 34573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34573 w 400765"/>
              <a:gd name="connsiteY4" fmla="*/ 0 h 130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0765" h="130451">
                <a:moveTo>
                  <a:pt x="34573" y="0"/>
                </a:moveTo>
                <a:lnTo>
                  <a:pt x="400765" y="0"/>
                </a:lnTo>
                <a:cubicBezTo>
                  <a:pt x="400527" y="43484"/>
                  <a:pt x="400288" y="86967"/>
                  <a:pt x="400050" y="130451"/>
                </a:cubicBezTo>
                <a:lnTo>
                  <a:pt x="0" y="130451"/>
                </a:lnTo>
                <a:lnTo>
                  <a:pt x="34573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extLst/>
        </p:spPr>
        <p:txBody>
          <a:bodyPr wrap="square" lIns="0" tIns="45711" rIns="91436" bIns="45711" rtlCol="0" anchor="ctr" anchorCtr="0">
            <a:noAutofit/>
          </a:bodyPr>
          <a:lstStyle/>
          <a:p>
            <a:pPr lvl="0" algn="ctr"/>
            <a:r>
              <a:rPr lang="en-US" sz="500" b="0" dirty="0" smtClean="0">
                <a:solidFill>
                  <a:srgbClr val="D4EAF4">
                    <a:alpha val="50000"/>
                  </a:srgbClr>
                </a:solidFill>
                <a:latin typeface="Arial"/>
                <a:cs typeface="Arial"/>
              </a:rPr>
              <a:t> </a:t>
            </a:r>
            <a:endParaRPr lang="en-US" sz="500" b="0" dirty="0">
              <a:solidFill>
                <a:srgbClr val="D4EAF4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455085" y="3"/>
            <a:ext cx="8223250" cy="1015079"/>
          </a:xfrm>
          <a:prstGeom prst="rect">
            <a:avLst/>
          </a:prstGeom>
        </p:spPr>
        <p:txBody>
          <a:bodyPr wrap="square" lIns="57148" tIns="0" rIns="0" bIns="0" anchor="b" anchorCtr="0">
            <a:noAutofit/>
          </a:bodyPr>
          <a:lstStyle>
            <a:lvl1pPr>
              <a:lnSpc>
                <a:spcPct val="90000"/>
              </a:lnSpc>
              <a:spcBef>
                <a:spcPts val="250"/>
              </a:spcBef>
              <a:defRPr lang="en-US" sz="2800" b="0" spc="-38" baseline="0">
                <a:solidFill>
                  <a:schemeClr val="tx1"/>
                </a:solidFill>
                <a:ea typeface="+mn-ea"/>
              </a:defRPr>
            </a:lvl1pPr>
          </a:lstStyle>
          <a:p>
            <a:pPr marL="0" lvl="0" defTabSz="685586">
              <a:lnSpc>
                <a:spcPct val="80000"/>
              </a:lnSpc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8" name="Rectangle 4"/>
          <p:cNvSpPr/>
          <p:nvPr userDrawn="1"/>
        </p:nvSpPr>
        <p:spPr>
          <a:xfrm flipH="1">
            <a:off x="0" y="4929717"/>
            <a:ext cx="7904692" cy="146050"/>
          </a:xfrm>
          <a:custGeom>
            <a:avLst/>
            <a:gdLst>
              <a:gd name="connsiteX0" fmla="*/ 0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0 w 8102600"/>
              <a:gd name="connsiteY4" fmla="*/ 0 h 146050"/>
              <a:gd name="connsiteX0" fmla="*/ 296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29634 w 8102600"/>
              <a:gd name="connsiteY4" fmla="*/ 0 h 146050"/>
              <a:gd name="connsiteX0" fmla="*/ 423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42334 w 8102600"/>
              <a:gd name="connsiteY4" fmla="*/ 0 h 14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02600" h="146050">
                <a:moveTo>
                  <a:pt x="42334" y="0"/>
                </a:moveTo>
                <a:lnTo>
                  <a:pt x="8102600" y="0"/>
                </a:lnTo>
                <a:lnTo>
                  <a:pt x="8102600" y="146050"/>
                </a:lnTo>
                <a:lnTo>
                  <a:pt x="0" y="146050"/>
                </a:lnTo>
                <a:lnTo>
                  <a:pt x="42334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45711" rIns="91421" bIns="45711" rtlCol="0" anchor="ctr"/>
          <a:lstStyle/>
          <a:p>
            <a:pPr algn="l"/>
            <a:fld id="{5266C0E3-FCB2-4D10-9980-6DFC0D8FABCB}" type="slidenum">
              <a:rPr lang="en-US" sz="500" b="0" smtClean="0">
                <a:solidFill>
                  <a:srgbClr val="BFBFBF">
                    <a:alpha val="50000"/>
                  </a:srgbClr>
                </a:solidFill>
                <a:latin typeface="Arial"/>
                <a:cs typeface="Arial"/>
              </a:rPr>
              <a:pPr algn="l"/>
              <a:t>‹#›</a:t>
            </a:fld>
            <a:endParaRPr lang="en-US" sz="500" dirty="0">
              <a:solidFill>
                <a:srgbClr val="BFBFBF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19" name="TextBox 18"/>
          <p:cNvSpPr txBox="1"/>
          <p:nvPr userDrawn="1"/>
        </p:nvSpPr>
        <p:spPr>
          <a:xfrm>
            <a:off x="6343649" y="4931832"/>
            <a:ext cx="1499121" cy="156634"/>
          </a:xfrm>
          <a:prstGeom prst="rect">
            <a:avLst/>
          </a:prstGeom>
          <a:noFill/>
        </p:spPr>
        <p:txBody>
          <a:bodyPr wrap="none" lIns="91421" tIns="45711" rIns="91421" bIns="45711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algn="r"/>
            <a:r>
              <a:rPr lang="en-US" sz="500" b="0" i="0" kern="1200" dirty="0" smtClean="0">
                <a:solidFill>
                  <a:schemeClr val="bg1">
                    <a:lumMod val="75000"/>
                    <a:alpha val="50000"/>
                  </a:schemeClr>
                </a:solidFill>
                <a:latin typeface="Arial"/>
                <a:ea typeface="+mn-ea"/>
                <a:cs typeface="Arial"/>
              </a:rPr>
              <a:t>© 2016 Juniper Networks, Inc. All rights reserved.</a:t>
            </a:r>
            <a:endParaRPr lang="en-US" sz="500" b="0" i="0" dirty="0">
              <a:solidFill>
                <a:schemeClr val="bg1">
                  <a:lumMod val="75000"/>
                  <a:alpha val="50000"/>
                </a:schemeClr>
              </a:solidFill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441325" y="4936068"/>
            <a:ext cx="2572808" cy="143827"/>
          </a:xfrm>
          <a:prstGeom prst="rect">
            <a:avLst/>
          </a:prstGeom>
          <a:noFill/>
        </p:spPr>
        <p:txBody>
          <a:bodyPr wrap="none" lIns="57139" tIns="0" rIns="57139" bIns="0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marL="0" marR="0" indent="0" algn="l" defTabSz="342863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1" dirty="0" smtClean="0">
                <a:solidFill>
                  <a:schemeClr val="accent3">
                    <a:lumMod val="40000"/>
                    <a:lumOff val="60000"/>
                    <a:alpha val="50000"/>
                  </a:schemeClr>
                </a:solidFill>
                <a:latin typeface="Arial"/>
                <a:cs typeface="Arial"/>
              </a:rPr>
              <a:t>JUNIPER NETWORKS CONFIDENTIAL</a:t>
            </a:r>
            <a:endParaRPr lang="en-US" sz="500" b="0" dirty="0">
              <a:solidFill>
                <a:schemeClr val="accent3">
                  <a:lumMod val="40000"/>
                  <a:lumOff val="60000"/>
                  <a:alpha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10" name="Picture 9" descr="juniper_rgb_black_1800x600.png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3008" y="4906432"/>
            <a:ext cx="584200" cy="194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146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fidential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junos_platform copy.png"/>
          <p:cNvPicPr>
            <a:picLocks noChangeAspect="1"/>
          </p:cNvPicPr>
          <p:nvPr userDrawn="1"/>
        </p:nvPicPr>
        <p:blipFill rotWithShape="1">
          <a:blip r:embed="rId2" cstate="screen">
            <a:alphaModFix amt="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228"/>
          <a:stretch/>
        </p:blipFill>
        <p:spPr>
          <a:xfrm flipH="1">
            <a:off x="3551766" y="-16934"/>
            <a:ext cx="5592233" cy="5172891"/>
          </a:xfrm>
          <a:prstGeom prst="rect">
            <a:avLst/>
          </a:prstGeom>
        </p:spPr>
      </p:pic>
      <p:pic>
        <p:nvPicPr>
          <p:cNvPr id="12" name="Picture 11" descr="junos_platform.png"/>
          <p:cNvPicPr>
            <a:picLocks noChangeAspect="1"/>
          </p:cNvPicPr>
          <p:nvPr userDrawn="1"/>
        </p:nvPicPr>
        <p:blipFill rotWithShape="1">
          <a:blip r:embed="rId3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524" r="8080" b="52874"/>
          <a:stretch/>
        </p:blipFill>
        <p:spPr>
          <a:xfrm>
            <a:off x="7200901" y="4076703"/>
            <a:ext cx="1943099" cy="1066799"/>
          </a:xfrm>
          <a:prstGeom prst="rect">
            <a:avLst/>
          </a:prstGeom>
        </p:spPr>
      </p:pic>
      <p:sp>
        <p:nvSpPr>
          <p:cNvPr id="14" name="Rectangle 26"/>
          <p:cNvSpPr>
            <a:spLocks noChangeArrowheads="1"/>
          </p:cNvSpPr>
          <p:nvPr userDrawn="1"/>
        </p:nvSpPr>
        <p:spPr bwMode="black">
          <a:xfrm>
            <a:off x="8628732" y="4927600"/>
            <a:ext cx="515268" cy="149226"/>
          </a:xfrm>
          <a:custGeom>
            <a:avLst/>
            <a:gdLst>
              <a:gd name="connsiteX0" fmla="*/ 0 w 400050"/>
              <a:gd name="connsiteY0" fmla="*/ 0 h 133350"/>
              <a:gd name="connsiteX1" fmla="*/ 400050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00050"/>
              <a:gd name="connsiteY0" fmla="*/ 3175 h 136525"/>
              <a:gd name="connsiteX1" fmla="*/ 377825 w 400050"/>
              <a:gd name="connsiteY1" fmla="*/ 0 h 136525"/>
              <a:gd name="connsiteX2" fmla="*/ 400050 w 400050"/>
              <a:gd name="connsiteY2" fmla="*/ 136525 h 136525"/>
              <a:gd name="connsiteX3" fmla="*/ 0 w 400050"/>
              <a:gd name="connsiteY3" fmla="*/ 136525 h 136525"/>
              <a:gd name="connsiteX4" fmla="*/ 0 w 400050"/>
              <a:gd name="connsiteY4" fmla="*/ 3175 h 136525"/>
              <a:gd name="connsiteX0" fmla="*/ 0 w 400050"/>
              <a:gd name="connsiteY0" fmla="*/ 0 h 133350"/>
              <a:gd name="connsiteX1" fmla="*/ 368663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39561"/>
              <a:gd name="connsiteY0" fmla="*/ 0 h 133350"/>
              <a:gd name="connsiteX1" fmla="*/ 408174 w 439561"/>
              <a:gd name="connsiteY1" fmla="*/ 0 h 133350"/>
              <a:gd name="connsiteX2" fmla="*/ 439561 w 439561"/>
              <a:gd name="connsiteY2" fmla="*/ 133350 h 133350"/>
              <a:gd name="connsiteX3" fmla="*/ 39511 w 439561"/>
              <a:gd name="connsiteY3" fmla="*/ 133350 h 133350"/>
              <a:gd name="connsiteX4" fmla="*/ 0 w 439561"/>
              <a:gd name="connsiteY4" fmla="*/ 0 h 133350"/>
              <a:gd name="connsiteX0" fmla="*/ 0 w 445215"/>
              <a:gd name="connsiteY0" fmla="*/ 0 h 133350"/>
              <a:gd name="connsiteX1" fmla="*/ 445215 w 445215"/>
              <a:gd name="connsiteY1" fmla="*/ 0 h 133350"/>
              <a:gd name="connsiteX2" fmla="*/ 439561 w 445215"/>
              <a:gd name="connsiteY2" fmla="*/ 133350 h 133350"/>
              <a:gd name="connsiteX3" fmla="*/ 39511 w 445215"/>
              <a:gd name="connsiteY3" fmla="*/ 133350 h 133350"/>
              <a:gd name="connsiteX4" fmla="*/ 0 w 445215"/>
              <a:gd name="connsiteY4" fmla="*/ 0 h 133350"/>
              <a:gd name="connsiteX0" fmla="*/ 0 w 440276"/>
              <a:gd name="connsiteY0" fmla="*/ 0 h 133350"/>
              <a:gd name="connsiteX1" fmla="*/ 440276 w 440276"/>
              <a:gd name="connsiteY1" fmla="*/ 2899 h 133350"/>
              <a:gd name="connsiteX2" fmla="*/ 439561 w 440276"/>
              <a:gd name="connsiteY2" fmla="*/ 133350 h 133350"/>
              <a:gd name="connsiteX3" fmla="*/ 39511 w 440276"/>
              <a:gd name="connsiteY3" fmla="*/ 133350 h 133350"/>
              <a:gd name="connsiteX4" fmla="*/ 0 w 440276"/>
              <a:gd name="connsiteY4" fmla="*/ 0 h 133350"/>
              <a:gd name="connsiteX0" fmla="*/ 24695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24695 w 400765"/>
              <a:gd name="connsiteY4" fmla="*/ 0 h 130451"/>
              <a:gd name="connsiteX0" fmla="*/ 34573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34573 w 400765"/>
              <a:gd name="connsiteY4" fmla="*/ 0 h 130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0765" h="130451">
                <a:moveTo>
                  <a:pt x="34573" y="0"/>
                </a:moveTo>
                <a:lnTo>
                  <a:pt x="400765" y="0"/>
                </a:lnTo>
                <a:cubicBezTo>
                  <a:pt x="400527" y="43484"/>
                  <a:pt x="400288" y="86967"/>
                  <a:pt x="400050" y="130451"/>
                </a:cubicBezTo>
                <a:lnTo>
                  <a:pt x="0" y="130451"/>
                </a:lnTo>
                <a:lnTo>
                  <a:pt x="34573" y="0"/>
                </a:lnTo>
                <a:close/>
              </a:path>
            </a:pathLst>
          </a:custGeom>
          <a:solidFill>
            <a:srgbClr val="1E1E1E"/>
          </a:solidFill>
          <a:extLst/>
        </p:spPr>
        <p:txBody>
          <a:bodyPr wrap="square" lIns="0" tIns="45711" rIns="91436" bIns="45711" rtlCol="0" anchor="ctr" anchorCtr="0">
            <a:noAutofit/>
          </a:bodyPr>
          <a:lstStyle/>
          <a:p>
            <a:pPr lvl="0" algn="ctr"/>
            <a:r>
              <a:rPr lang="en-US" sz="500" b="0" dirty="0" smtClean="0">
                <a:solidFill>
                  <a:srgbClr val="D4EAF4">
                    <a:alpha val="50000"/>
                  </a:srgbClr>
                </a:solidFill>
                <a:latin typeface="Arial"/>
                <a:cs typeface="Arial"/>
              </a:rPr>
              <a:t> </a:t>
            </a:r>
            <a:endParaRPr lang="en-US" sz="500" b="0" dirty="0">
              <a:solidFill>
                <a:srgbClr val="D4EAF4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18" name="Rectangle 4"/>
          <p:cNvSpPr/>
          <p:nvPr userDrawn="1"/>
        </p:nvSpPr>
        <p:spPr>
          <a:xfrm flipH="1">
            <a:off x="0" y="4929717"/>
            <a:ext cx="7904692" cy="146050"/>
          </a:xfrm>
          <a:custGeom>
            <a:avLst/>
            <a:gdLst>
              <a:gd name="connsiteX0" fmla="*/ 0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0 w 8102600"/>
              <a:gd name="connsiteY4" fmla="*/ 0 h 146050"/>
              <a:gd name="connsiteX0" fmla="*/ 296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29634 w 8102600"/>
              <a:gd name="connsiteY4" fmla="*/ 0 h 146050"/>
              <a:gd name="connsiteX0" fmla="*/ 423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42334 w 8102600"/>
              <a:gd name="connsiteY4" fmla="*/ 0 h 14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02600" h="146050">
                <a:moveTo>
                  <a:pt x="42334" y="0"/>
                </a:moveTo>
                <a:lnTo>
                  <a:pt x="8102600" y="0"/>
                </a:lnTo>
                <a:lnTo>
                  <a:pt x="8102600" y="146050"/>
                </a:lnTo>
                <a:lnTo>
                  <a:pt x="0" y="146050"/>
                </a:lnTo>
                <a:lnTo>
                  <a:pt x="42334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45711" rIns="91421" bIns="45711" rtlCol="0" anchor="ctr"/>
          <a:lstStyle/>
          <a:p>
            <a:pPr algn="l"/>
            <a:fld id="{5266C0E3-FCB2-4D10-9980-6DFC0D8FABCB}" type="slidenum">
              <a:rPr lang="en-US" sz="500" b="0" smtClean="0">
                <a:solidFill>
                  <a:srgbClr val="BFBFBF">
                    <a:alpha val="50000"/>
                  </a:srgbClr>
                </a:solidFill>
                <a:latin typeface="Arial"/>
                <a:cs typeface="Arial"/>
              </a:rPr>
              <a:pPr algn="l"/>
              <a:t>‹#›</a:t>
            </a:fld>
            <a:endParaRPr lang="en-US" sz="500" dirty="0">
              <a:solidFill>
                <a:srgbClr val="BFBFBF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19" name="TextBox 18"/>
          <p:cNvSpPr txBox="1"/>
          <p:nvPr userDrawn="1"/>
        </p:nvSpPr>
        <p:spPr>
          <a:xfrm>
            <a:off x="6343649" y="4931832"/>
            <a:ext cx="1499121" cy="156634"/>
          </a:xfrm>
          <a:prstGeom prst="rect">
            <a:avLst/>
          </a:prstGeom>
          <a:noFill/>
        </p:spPr>
        <p:txBody>
          <a:bodyPr wrap="none" lIns="91421" tIns="45711" rIns="91421" bIns="45711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algn="r"/>
            <a:r>
              <a:rPr lang="en-US" sz="500" b="0" i="0" kern="1200" dirty="0" smtClean="0">
                <a:solidFill>
                  <a:schemeClr val="bg1">
                    <a:lumMod val="75000"/>
                    <a:alpha val="50000"/>
                  </a:schemeClr>
                </a:solidFill>
                <a:latin typeface="Arial"/>
                <a:ea typeface="+mn-ea"/>
                <a:cs typeface="Arial"/>
              </a:rPr>
              <a:t>© 2016 Juniper Networks, Inc. All rights reserved.</a:t>
            </a:r>
            <a:endParaRPr lang="en-US" sz="500" b="0" i="0" dirty="0">
              <a:solidFill>
                <a:schemeClr val="bg1">
                  <a:lumMod val="75000"/>
                  <a:alpha val="50000"/>
                </a:schemeClr>
              </a:solidFill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441325" y="4936068"/>
            <a:ext cx="2572808" cy="143827"/>
          </a:xfrm>
          <a:prstGeom prst="rect">
            <a:avLst/>
          </a:prstGeom>
          <a:noFill/>
        </p:spPr>
        <p:txBody>
          <a:bodyPr wrap="none" lIns="57139" tIns="0" rIns="57139" bIns="0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marL="0" marR="0" indent="0" algn="l" defTabSz="342863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1" dirty="0" smtClean="0">
                <a:solidFill>
                  <a:schemeClr val="accent3">
                    <a:lumMod val="40000"/>
                    <a:lumOff val="60000"/>
                    <a:alpha val="50000"/>
                  </a:schemeClr>
                </a:solidFill>
                <a:latin typeface="Arial"/>
                <a:cs typeface="Arial"/>
              </a:rPr>
              <a:t>JUNIPER NETWORKS CONFIDENTIAL</a:t>
            </a:r>
            <a:endParaRPr lang="en-US" sz="500" b="0" dirty="0">
              <a:solidFill>
                <a:schemeClr val="accent3">
                  <a:lumMod val="40000"/>
                  <a:lumOff val="60000"/>
                  <a:alpha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455085" y="3"/>
            <a:ext cx="8223250" cy="1015079"/>
          </a:xfrm>
          <a:prstGeom prst="rect">
            <a:avLst/>
          </a:prstGeom>
        </p:spPr>
        <p:txBody>
          <a:bodyPr wrap="square" lIns="57148" tIns="0" rIns="0" bIns="0" anchor="b" anchorCtr="0">
            <a:noAutofit/>
          </a:bodyPr>
          <a:lstStyle>
            <a:lvl1pPr>
              <a:lnSpc>
                <a:spcPct val="90000"/>
              </a:lnSpc>
              <a:spcBef>
                <a:spcPts val="250"/>
              </a:spcBef>
              <a:defRPr lang="en-US" sz="2800" b="0" spc="-38" baseline="0">
                <a:solidFill>
                  <a:schemeClr val="tx1"/>
                </a:solidFill>
                <a:ea typeface="+mn-ea"/>
              </a:defRPr>
            </a:lvl1pPr>
          </a:lstStyle>
          <a:p>
            <a:pPr marL="0" lvl="0" defTabSz="685586">
              <a:lnSpc>
                <a:spcPct val="80000"/>
              </a:lnSpc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3" name="Content Placeholder 5"/>
          <p:cNvSpPr>
            <a:spLocks noGrp="1"/>
          </p:cNvSpPr>
          <p:nvPr>
            <p:ph sz="quarter" idx="11"/>
          </p:nvPr>
        </p:nvSpPr>
        <p:spPr>
          <a:xfrm>
            <a:off x="455085" y="1072589"/>
            <a:ext cx="8223250" cy="370284"/>
          </a:xfrm>
          <a:prstGeom prst="rect">
            <a:avLst/>
          </a:prstGeom>
        </p:spPr>
        <p:txBody>
          <a:bodyPr lIns="68676" tIns="34337" rIns="68676" bIns="34337"/>
          <a:lstStyle>
            <a:lvl1pPr marL="0" indent="0">
              <a:lnSpc>
                <a:spcPct val="95000"/>
              </a:lnSpc>
              <a:spcBef>
                <a:spcPts val="250"/>
              </a:spcBef>
              <a:buNone/>
              <a:defRPr sz="2000" cap="none" spc="-38" baseline="0">
                <a:solidFill>
                  <a:schemeClr val="accent2"/>
                </a:solidFill>
              </a:defRPr>
            </a:lvl1pPr>
            <a:lvl2pPr marL="342863" indent="0">
              <a:buNone/>
              <a:defRPr sz="2100">
                <a:solidFill>
                  <a:schemeClr val="tx1"/>
                </a:solidFill>
              </a:defRPr>
            </a:lvl2pPr>
            <a:lvl3pPr marL="685723" indent="0">
              <a:buNone/>
              <a:defRPr sz="1500">
                <a:solidFill>
                  <a:schemeClr val="tx1"/>
                </a:solidFill>
              </a:defRPr>
            </a:lvl3pPr>
            <a:lvl4pPr marL="1028582" indent="0">
              <a:buNone/>
              <a:defRPr sz="1400">
                <a:solidFill>
                  <a:schemeClr val="tx1"/>
                </a:solidFill>
              </a:defRPr>
            </a:lvl4pPr>
            <a:lvl5pPr marL="1371443" indent="0">
              <a:buNone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16" name="Picture 15" descr="juniper_rgb_black_1800x600.png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3008" y="4906432"/>
            <a:ext cx="584200" cy="194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3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fidential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junos_platform copy.png"/>
          <p:cNvPicPr>
            <a:picLocks noChangeAspect="1"/>
          </p:cNvPicPr>
          <p:nvPr userDrawn="1"/>
        </p:nvPicPr>
        <p:blipFill rotWithShape="1">
          <a:blip r:embed="rId2" cstate="screen">
            <a:alphaModFix amt="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228"/>
          <a:stretch/>
        </p:blipFill>
        <p:spPr>
          <a:xfrm flipH="1">
            <a:off x="3551766" y="-16934"/>
            <a:ext cx="5592233" cy="5172891"/>
          </a:xfrm>
          <a:prstGeom prst="rect">
            <a:avLst/>
          </a:prstGeom>
        </p:spPr>
      </p:pic>
      <p:pic>
        <p:nvPicPr>
          <p:cNvPr id="12" name="Picture 11" descr="junos_platform.png"/>
          <p:cNvPicPr>
            <a:picLocks noChangeAspect="1"/>
          </p:cNvPicPr>
          <p:nvPr userDrawn="1"/>
        </p:nvPicPr>
        <p:blipFill rotWithShape="1">
          <a:blip r:embed="rId3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524" r="8080" b="52874"/>
          <a:stretch/>
        </p:blipFill>
        <p:spPr>
          <a:xfrm>
            <a:off x="7200901" y="4076703"/>
            <a:ext cx="1943099" cy="1066799"/>
          </a:xfrm>
          <a:prstGeom prst="rect">
            <a:avLst/>
          </a:prstGeom>
        </p:spPr>
      </p:pic>
      <p:sp>
        <p:nvSpPr>
          <p:cNvPr id="14" name="Rectangle 26"/>
          <p:cNvSpPr>
            <a:spLocks noChangeArrowheads="1"/>
          </p:cNvSpPr>
          <p:nvPr userDrawn="1"/>
        </p:nvSpPr>
        <p:spPr bwMode="black">
          <a:xfrm>
            <a:off x="8628732" y="4927600"/>
            <a:ext cx="515268" cy="149226"/>
          </a:xfrm>
          <a:custGeom>
            <a:avLst/>
            <a:gdLst>
              <a:gd name="connsiteX0" fmla="*/ 0 w 400050"/>
              <a:gd name="connsiteY0" fmla="*/ 0 h 133350"/>
              <a:gd name="connsiteX1" fmla="*/ 400050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00050"/>
              <a:gd name="connsiteY0" fmla="*/ 3175 h 136525"/>
              <a:gd name="connsiteX1" fmla="*/ 377825 w 400050"/>
              <a:gd name="connsiteY1" fmla="*/ 0 h 136525"/>
              <a:gd name="connsiteX2" fmla="*/ 400050 w 400050"/>
              <a:gd name="connsiteY2" fmla="*/ 136525 h 136525"/>
              <a:gd name="connsiteX3" fmla="*/ 0 w 400050"/>
              <a:gd name="connsiteY3" fmla="*/ 136525 h 136525"/>
              <a:gd name="connsiteX4" fmla="*/ 0 w 400050"/>
              <a:gd name="connsiteY4" fmla="*/ 3175 h 136525"/>
              <a:gd name="connsiteX0" fmla="*/ 0 w 400050"/>
              <a:gd name="connsiteY0" fmla="*/ 0 h 133350"/>
              <a:gd name="connsiteX1" fmla="*/ 368663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39561"/>
              <a:gd name="connsiteY0" fmla="*/ 0 h 133350"/>
              <a:gd name="connsiteX1" fmla="*/ 408174 w 439561"/>
              <a:gd name="connsiteY1" fmla="*/ 0 h 133350"/>
              <a:gd name="connsiteX2" fmla="*/ 439561 w 439561"/>
              <a:gd name="connsiteY2" fmla="*/ 133350 h 133350"/>
              <a:gd name="connsiteX3" fmla="*/ 39511 w 439561"/>
              <a:gd name="connsiteY3" fmla="*/ 133350 h 133350"/>
              <a:gd name="connsiteX4" fmla="*/ 0 w 439561"/>
              <a:gd name="connsiteY4" fmla="*/ 0 h 133350"/>
              <a:gd name="connsiteX0" fmla="*/ 0 w 445215"/>
              <a:gd name="connsiteY0" fmla="*/ 0 h 133350"/>
              <a:gd name="connsiteX1" fmla="*/ 445215 w 445215"/>
              <a:gd name="connsiteY1" fmla="*/ 0 h 133350"/>
              <a:gd name="connsiteX2" fmla="*/ 439561 w 445215"/>
              <a:gd name="connsiteY2" fmla="*/ 133350 h 133350"/>
              <a:gd name="connsiteX3" fmla="*/ 39511 w 445215"/>
              <a:gd name="connsiteY3" fmla="*/ 133350 h 133350"/>
              <a:gd name="connsiteX4" fmla="*/ 0 w 445215"/>
              <a:gd name="connsiteY4" fmla="*/ 0 h 133350"/>
              <a:gd name="connsiteX0" fmla="*/ 0 w 440276"/>
              <a:gd name="connsiteY0" fmla="*/ 0 h 133350"/>
              <a:gd name="connsiteX1" fmla="*/ 440276 w 440276"/>
              <a:gd name="connsiteY1" fmla="*/ 2899 h 133350"/>
              <a:gd name="connsiteX2" fmla="*/ 439561 w 440276"/>
              <a:gd name="connsiteY2" fmla="*/ 133350 h 133350"/>
              <a:gd name="connsiteX3" fmla="*/ 39511 w 440276"/>
              <a:gd name="connsiteY3" fmla="*/ 133350 h 133350"/>
              <a:gd name="connsiteX4" fmla="*/ 0 w 440276"/>
              <a:gd name="connsiteY4" fmla="*/ 0 h 133350"/>
              <a:gd name="connsiteX0" fmla="*/ 24695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24695 w 400765"/>
              <a:gd name="connsiteY4" fmla="*/ 0 h 130451"/>
              <a:gd name="connsiteX0" fmla="*/ 34573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34573 w 400765"/>
              <a:gd name="connsiteY4" fmla="*/ 0 h 130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0765" h="130451">
                <a:moveTo>
                  <a:pt x="34573" y="0"/>
                </a:moveTo>
                <a:lnTo>
                  <a:pt x="400765" y="0"/>
                </a:lnTo>
                <a:cubicBezTo>
                  <a:pt x="400527" y="43484"/>
                  <a:pt x="400288" y="86967"/>
                  <a:pt x="400050" y="130451"/>
                </a:cubicBezTo>
                <a:lnTo>
                  <a:pt x="0" y="130451"/>
                </a:lnTo>
                <a:lnTo>
                  <a:pt x="34573" y="0"/>
                </a:lnTo>
                <a:close/>
              </a:path>
            </a:pathLst>
          </a:custGeom>
          <a:solidFill>
            <a:srgbClr val="1E1E1E"/>
          </a:solidFill>
          <a:extLst/>
        </p:spPr>
        <p:txBody>
          <a:bodyPr wrap="square" lIns="0" tIns="45711" rIns="91436" bIns="45711" rtlCol="0" anchor="ctr" anchorCtr="0">
            <a:noAutofit/>
          </a:bodyPr>
          <a:lstStyle/>
          <a:p>
            <a:pPr lvl="0" algn="ctr"/>
            <a:r>
              <a:rPr lang="en-US" sz="500" b="0" dirty="0" smtClean="0">
                <a:solidFill>
                  <a:srgbClr val="D4EAF4">
                    <a:alpha val="50000"/>
                  </a:srgbClr>
                </a:solidFill>
                <a:latin typeface="Arial"/>
                <a:cs typeface="Arial"/>
              </a:rPr>
              <a:t> </a:t>
            </a:r>
            <a:endParaRPr lang="en-US" sz="500" b="0" dirty="0">
              <a:solidFill>
                <a:srgbClr val="D4EAF4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18" name="Rectangle 4"/>
          <p:cNvSpPr/>
          <p:nvPr userDrawn="1"/>
        </p:nvSpPr>
        <p:spPr>
          <a:xfrm flipH="1">
            <a:off x="0" y="4929717"/>
            <a:ext cx="7904692" cy="146050"/>
          </a:xfrm>
          <a:custGeom>
            <a:avLst/>
            <a:gdLst>
              <a:gd name="connsiteX0" fmla="*/ 0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0 w 8102600"/>
              <a:gd name="connsiteY4" fmla="*/ 0 h 146050"/>
              <a:gd name="connsiteX0" fmla="*/ 296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29634 w 8102600"/>
              <a:gd name="connsiteY4" fmla="*/ 0 h 146050"/>
              <a:gd name="connsiteX0" fmla="*/ 423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42334 w 8102600"/>
              <a:gd name="connsiteY4" fmla="*/ 0 h 14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02600" h="146050">
                <a:moveTo>
                  <a:pt x="42334" y="0"/>
                </a:moveTo>
                <a:lnTo>
                  <a:pt x="8102600" y="0"/>
                </a:lnTo>
                <a:lnTo>
                  <a:pt x="8102600" y="146050"/>
                </a:lnTo>
                <a:lnTo>
                  <a:pt x="0" y="146050"/>
                </a:lnTo>
                <a:lnTo>
                  <a:pt x="42334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45711" rIns="91421" bIns="45711" rtlCol="0" anchor="ctr"/>
          <a:lstStyle/>
          <a:p>
            <a:pPr algn="l"/>
            <a:fld id="{5266C0E3-FCB2-4D10-9980-6DFC0D8FABCB}" type="slidenum">
              <a:rPr lang="en-US" sz="500" b="0" smtClean="0">
                <a:solidFill>
                  <a:srgbClr val="BFBFBF">
                    <a:alpha val="50000"/>
                  </a:srgbClr>
                </a:solidFill>
                <a:latin typeface="Arial"/>
                <a:cs typeface="Arial"/>
              </a:rPr>
              <a:pPr algn="l"/>
              <a:t>‹#›</a:t>
            </a:fld>
            <a:endParaRPr lang="en-US" sz="500" dirty="0">
              <a:solidFill>
                <a:srgbClr val="BFBFBF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19" name="TextBox 18"/>
          <p:cNvSpPr txBox="1"/>
          <p:nvPr userDrawn="1"/>
        </p:nvSpPr>
        <p:spPr>
          <a:xfrm>
            <a:off x="6343649" y="4931832"/>
            <a:ext cx="1499121" cy="156634"/>
          </a:xfrm>
          <a:prstGeom prst="rect">
            <a:avLst/>
          </a:prstGeom>
          <a:noFill/>
        </p:spPr>
        <p:txBody>
          <a:bodyPr wrap="none" lIns="91421" tIns="45711" rIns="91421" bIns="45711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algn="r"/>
            <a:r>
              <a:rPr lang="en-US" sz="500" b="0" i="0" kern="1200" dirty="0" smtClean="0">
                <a:solidFill>
                  <a:schemeClr val="bg1">
                    <a:lumMod val="75000"/>
                    <a:alpha val="50000"/>
                  </a:schemeClr>
                </a:solidFill>
                <a:latin typeface="Arial"/>
                <a:ea typeface="+mn-ea"/>
                <a:cs typeface="Arial"/>
              </a:rPr>
              <a:t>© 2016 Juniper Networks, Inc. All rights reserved.</a:t>
            </a:r>
            <a:endParaRPr lang="en-US" sz="500" b="0" i="0" dirty="0">
              <a:solidFill>
                <a:schemeClr val="bg1">
                  <a:lumMod val="75000"/>
                  <a:alpha val="50000"/>
                </a:schemeClr>
              </a:solidFill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441325" y="4936068"/>
            <a:ext cx="2572808" cy="143827"/>
          </a:xfrm>
          <a:prstGeom prst="rect">
            <a:avLst/>
          </a:prstGeom>
          <a:noFill/>
        </p:spPr>
        <p:txBody>
          <a:bodyPr wrap="none" lIns="57139" tIns="0" rIns="57139" bIns="0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marL="0" marR="0" indent="0" algn="l" defTabSz="342863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1" dirty="0" smtClean="0">
                <a:solidFill>
                  <a:schemeClr val="accent3">
                    <a:lumMod val="40000"/>
                    <a:lumOff val="60000"/>
                    <a:alpha val="50000"/>
                  </a:schemeClr>
                </a:solidFill>
                <a:latin typeface="Arial"/>
                <a:cs typeface="Arial"/>
              </a:rPr>
              <a:t>JUNIPER NETWORKS CONFIDENTIAL</a:t>
            </a:r>
            <a:endParaRPr lang="en-US" sz="500" b="0" dirty="0">
              <a:solidFill>
                <a:schemeClr val="accent3">
                  <a:lumMod val="40000"/>
                  <a:lumOff val="60000"/>
                  <a:alpha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455085" y="3"/>
            <a:ext cx="8223250" cy="1015079"/>
          </a:xfrm>
          <a:prstGeom prst="rect">
            <a:avLst/>
          </a:prstGeom>
        </p:spPr>
        <p:txBody>
          <a:bodyPr wrap="square" lIns="57148" tIns="0" rIns="0" bIns="0" anchor="b" anchorCtr="0">
            <a:noAutofit/>
          </a:bodyPr>
          <a:lstStyle>
            <a:lvl1pPr>
              <a:lnSpc>
                <a:spcPct val="90000"/>
              </a:lnSpc>
              <a:spcBef>
                <a:spcPts val="250"/>
              </a:spcBef>
              <a:defRPr lang="en-US" sz="2800" b="0" spc="-38" baseline="0">
                <a:solidFill>
                  <a:schemeClr val="tx1"/>
                </a:solidFill>
                <a:ea typeface="+mn-ea"/>
              </a:defRPr>
            </a:lvl1pPr>
          </a:lstStyle>
          <a:p>
            <a:pPr marL="0" lvl="0" defTabSz="685586">
              <a:lnSpc>
                <a:spcPct val="80000"/>
              </a:lnSpc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50529" y="1714502"/>
            <a:ext cx="8229601" cy="2962423"/>
          </a:xfrm>
          <a:prstGeom prst="rect">
            <a:avLst/>
          </a:prstGeom>
        </p:spPr>
        <p:txBody>
          <a:bodyPr lIns="57139" tIns="28571" rIns="57139" bIns="28571"/>
          <a:lstStyle>
            <a:lvl1pPr marL="285736" indent="-285736">
              <a:lnSpc>
                <a:spcPct val="95000"/>
              </a:lnSpc>
              <a:spcBef>
                <a:spcPts val="563"/>
              </a:spcBef>
              <a:buClr>
                <a:schemeClr val="tx1"/>
              </a:buClr>
              <a:buFont typeface="Arial"/>
              <a:buChar char="•"/>
              <a:defRPr sz="2000" b="0">
                <a:solidFill>
                  <a:schemeClr val="accent2"/>
                </a:solidFill>
              </a:defRPr>
            </a:lvl1pPr>
            <a:lvl2pPr marL="557150" indent="-214289"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accent2"/>
                </a:solidFill>
              </a:defRPr>
            </a:lvl2pPr>
            <a:lvl3pPr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defRPr sz="1500">
                <a:solidFill>
                  <a:schemeClr val="accent2"/>
                </a:solidFill>
              </a:defRPr>
            </a:lvl3pPr>
            <a:lvl4pPr marL="1200013" indent="-171432"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300">
                <a:solidFill>
                  <a:schemeClr val="accent2"/>
                </a:solidFill>
              </a:defRPr>
            </a:lvl4pPr>
            <a:lvl5pPr>
              <a:defRPr>
                <a:solidFill>
                  <a:srgbClr val="292929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6" name="Content Placeholder 5"/>
          <p:cNvSpPr>
            <a:spLocks noGrp="1"/>
          </p:cNvSpPr>
          <p:nvPr>
            <p:ph sz="quarter" idx="11"/>
          </p:nvPr>
        </p:nvSpPr>
        <p:spPr>
          <a:xfrm>
            <a:off x="455085" y="1072589"/>
            <a:ext cx="8223250" cy="370284"/>
          </a:xfrm>
          <a:prstGeom prst="rect">
            <a:avLst/>
          </a:prstGeom>
        </p:spPr>
        <p:txBody>
          <a:bodyPr lIns="68676" tIns="34337" rIns="68676" bIns="34337"/>
          <a:lstStyle>
            <a:lvl1pPr marL="0" indent="0">
              <a:lnSpc>
                <a:spcPct val="95000"/>
              </a:lnSpc>
              <a:spcBef>
                <a:spcPts val="250"/>
              </a:spcBef>
              <a:buNone/>
              <a:defRPr sz="2000" cap="none" spc="-38" baseline="0">
                <a:solidFill>
                  <a:schemeClr val="accent2"/>
                </a:solidFill>
              </a:defRPr>
            </a:lvl1pPr>
            <a:lvl2pPr marL="342863" indent="0">
              <a:buNone/>
              <a:defRPr sz="2100">
                <a:solidFill>
                  <a:schemeClr val="tx1"/>
                </a:solidFill>
              </a:defRPr>
            </a:lvl2pPr>
            <a:lvl3pPr marL="685723" indent="0">
              <a:buNone/>
              <a:defRPr sz="1500">
                <a:solidFill>
                  <a:schemeClr val="tx1"/>
                </a:solidFill>
              </a:defRPr>
            </a:lvl3pPr>
            <a:lvl4pPr marL="1028582" indent="0">
              <a:buNone/>
              <a:defRPr sz="1400">
                <a:solidFill>
                  <a:schemeClr val="tx1"/>
                </a:solidFill>
              </a:defRPr>
            </a:lvl4pPr>
            <a:lvl5pPr marL="1371443" indent="0">
              <a:buNone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17" name="Picture 16" descr="juniper_rgb_black_1800x600.png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3008" y="4906432"/>
            <a:ext cx="584200" cy="194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255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fidential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junos_platform copy.png"/>
          <p:cNvPicPr>
            <a:picLocks noChangeAspect="1"/>
          </p:cNvPicPr>
          <p:nvPr userDrawn="1"/>
        </p:nvPicPr>
        <p:blipFill rotWithShape="1">
          <a:blip r:embed="rId2" cstate="screen">
            <a:alphaModFix amt="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228"/>
          <a:stretch/>
        </p:blipFill>
        <p:spPr>
          <a:xfrm flipH="1">
            <a:off x="3551766" y="-16934"/>
            <a:ext cx="5592233" cy="5172891"/>
          </a:xfrm>
          <a:prstGeom prst="rect">
            <a:avLst/>
          </a:prstGeom>
        </p:spPr>
      </p:pic>
      <p:pic>
        <p:nvPicPr>
          <p:cNvPr id="12" name="Picture 11" descr="junos_platform.png"/>
          <p:cNvPicPr>
            <a:picLocks noChangeAspect="1"/>
          </p:cNvPicPr>
          <p:nvPr userDrawn="1"/>
        </p:nvPicPr>
        <p:blipFill rotWithShape="1">
          <a:blip r:embed="rId3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524" r="8080" b="52874"/>
          <a:stretch/>
        </p:blipFill>
        <p:spPr>
          <a:xfrm>
            <a:off x="7200901" y="4076703"/>
            <a:ext cx="1943099" cy="1066799"/>
          </a:xfrm>
          <a:prstGeom prst="rect">
            <a:avLst/>
          </a:prstGeom>
        </p:spPr>
      </p:pic>
      <p:sp>
        <p:nvSpPr>
          <p:cNvPr id="14" name="Rectangle 26"/>
          <p:cNvSpPr>
            <a:spLocks noChangeArrowheads="1"/>
          </p:cNvSpPr>
          <p:nvPr userDrawn="1"/>
        </p:nvSpPr>
        <p:spPr bwMode="black">
          <a:xfrm>
            <a:off x="8628732" y="4927600"/>
            <a:ext cx="515268" cy="149226"/>
          </a:xfrm>
          <a:custGeom>
            <a:avLst/>
            <a:gdLst>
              <a:gd name="connsiteX0" fmla="*/ 0 w 400050"/>
              <a:gd name="connsiteY0" fmla="*/ 0 h 133350"/>
              <a:gd name="connsiteX1" fmla="*/ 400050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00050"/>
              <a:gd name="connsiteY0" fmla="*/ 3175 h 136525"/>
              <a:gd name="connsiteX1" fmla="*/ 377825 w 400050"/>
              <a:gd name="connsiteY1" fmla="*/ 0 h 136525"/>
              <a:gd name="connsiteX2" fmla="*/ 400050 w 400050"/>
              <a:gd name="connsiteY2" fmla="*/ 136525 h 136525"/>
              <a:gd name="connsiteX3" fmla="*/ 0 w 400050"/>
              <a:gd name="connsiteY3" fmla="*/ 136525 h 136525"/>
              <a:gd name="connsiteX4" fmla="*/ 0 w 400050"/>
              <a:gd name="connsiteY4" fmla="*/ 3175 h 136525"/>
              <a:gd name="connsiteX0" fmla="*/ 0 w 400050"/>
              <a:gd name="connsiteY0" fmla="*/ 0 h 133350"/>
              <a:gd name="connsiteX1" fmla="*/ 368663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39561"/>
              <a:gd name="connsiteY0" fmla="*/ 0 h 133350"/>
              <a:gd name="connsiteX1" fmla="*/ 408174 w 439561"/>
              <a:gd name="connsiteY1" fmla="*/ 0 h 133350"/>
              <a:gd name="connsiteX2" fmla="*/ 439561 w 439561"/>
              <a:gd name="connsiteY2" fmla="*/ 133350 h 133350"/>
              <a:gd name="connsiteX3" fmla="*/ 39511 w 439561"/>
              <a:gd name="connsiteY3" fmla="*/ 133350 h 133350"/>
              <a:gd name="connsiteX4" fmla="*/ 0 w 439561"/>
              <a:gd name="connsiteY4" fmla="*/ 0 h 133350"/>
              <a:gd name="connsiteX0" fmla="*/ 0 w 445215"/>
              <a:gd name="connsiteY0" fmla="*/ 0 h 133350"/>
              <a:gd name="connsiteX1" fmla="*/ 445215 w 445215"/>
              <a:gd name="connsiteY1" fmla="*/ 0 h 133350"/>
              <a:gd name="connsiteX2" fmla="*/ 439561 w 445215"/>
              <a:gd name="connsiteY2" fmla="*/ 133350 h 133350"/>
              <a:gd name="connsiteX3" fmla="*/ 39511 w 445215"/>
              <a:gd name="connsiteY3" fmla="*/ 133350 h 133350"/>
              <a:gd name="connsiteX4" fmla="*/ 0 w 445215"/>
              <a:gd name="connsiteY4" fmla="*/ 0 h 133350"/>
              <a:gd name="connsiteX0" fmla="*/ 0 w 440276"/>
              <a:gd name="connsiteY0" fmla="*/ 0 h 133350"/>
              <a:gd name="connsiteX1" fmla="*/ 440276 w 440276"/>
              <a:gd name="connsiteY1" fmla="*/ 2899 h 133350"/>
              <a:gd name="connsiteX2" fmla="*/ 439561 w 440276"/>
              <a:gd name="connsiteY2" fmla="*/ 133350 h 133350"/>
              <a:gd name="connsiteX3" fmla="*/ 39511 w 440276"/>
              <a:gd name="connsiteY3" fmla="*/ 133350 h 133350"/>
              <a:gd name="connsiteX4" fmla="*/ 0 w 440276"/>
              <a:gd name="connsiteY4" fmla="*/ 0 h 133350"/>
              <a:gd name="connsiteX0" fmla="*/ 24695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24695 w 400765"/>
              <a:gd name="connsiteY4" fmla="*/ 0 h 130451"/>
              <a:gd name="connsiteX0" fmla="*/ 34573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34573 w 400765"/>
              <a:gd name="connsiteY4" fmla="*/ 0 h 130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0765" h="130451">
                <a:moveTo>
                  <a:pt x="34573" y="0"/>
                </a:moveTo>
                <a:lnTo>
                  <a:pt x="400765" y="0"/>
                </a:lnTo>
                <a:cubicBezTo>
                  <a:pt x="400527" y="43484"/>
                  <a:pt x="400288" y="86967"/>
                  <a:pt x="400050" y="130451"/>
                </a:cubicBezTo>
                <a:lnTo>
                  <a:pt x="0" y="130451"/>
                </a:lnTo>
                <a:lnTo>
                  <a:pt x="34573" y="0"/>
                </a:lnTo>
                <a:close/>
              </a:path>
            </a:pathLst>
          </a:custGeom>
          <a:solidFill>
            <a:srgbClr val="1E1E1E"/>
          </a:solidFill>
          <a:extLst/>
        </p:spPr>
        <p:txBody>
          <a:bodyPr wrap="square" lIns="0" tIns="45711" rIns="91436" bIns="45711" rtlCol="0" anchor="ctr" anchorCtr="0">
            <a:noAutofit/>
          </a:bodyPr>
          <a:lstStyle/>
          <a:p>
            <a:pPr lvl="0" algn="ctr"/>
            <a:r>
              <a:rPr lang="en-US" sz="500" b="0" dirty="0" smtClean="0">
                <a:solidFill>
                  <a:srgbClr val="D4EAF4">
                    <a:alpha val="50000"/>
                  </a:srgbClr>
                </a:solidFill>
                <a:latin typeface="Arial"/>
                <a:cs typeface="Arial"/>
              </a:rPr>
              <a:t> </a:t>
            </a:r>
            <a:endParaRPr lang="en-US" sz="500" b="0" dirty="0">
              <a:solidFill>
                <a:srgbClr val="D4EAF4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18" name="Rectangle 4"/>
          <p:cNvSpPr/>
          <p:nvPr userDrawn="1"/>
        </p:nvSpPr>
        <p:spPr>
          <a:xfrm flipH="1">
            <a:off x="0" y="4929717"/>
            <a:ext cx="7904692" cy="146050"/>
          </a:xfrm>
          <a:custGeom>
            <a:avLst/>
            <a:gdLst>
              <a:gd name="connsiteX0" fmla="*/ 0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0 w 8102600"/>
              <a:gd name="connsiteY4" fmla="*/ 0 h 146050"/>
              <a:gd name="connsiteX0" fmla="*/ 296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29634 w 8102600"/>
              <a:gd name="connsiteY4" fmla="*/ 0 h 146050"/>
              <a:gd name="connsiteX0" fmla="*/ 423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42334 w 8102600"/>
              <a:gd name="connsiteY4" fmla="*/ 0 h 14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02600" h="146050">
                <a:moveTo>
                  <a:pt x="42334" y="0"/>
                </a:moveTo>
                <a:lnTo>
                  <a:pt x="8102600" y="0"/>
                </a:lnTo>
                <a:lnTo>
                  <a:pt x="8102600" y="146050"/>
                </a:lnTo>
                <a:lnTo>
                  <a:pt x="0" y="146050"/>
                </a:lnTo>
                <a:lnTo>
                  <a:pt x="42334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45711" rIns="91421" bIns="45711" rtlCol="0" anchor="ctr"/>
          <a:lstStyle/>
          <a:p>
            <a:pPr algn="l"/>
            <a:fld id="{5266C0E3-FCB2-4D10-9980-6DFC0D8FABCB}" type="slidenum">
              <a:rPr lang="en-US" sz="500" b="0" smtClean="0">
                <a:solidFill>
                  <a:srgbClr val="BFBFBF">
                    <a:alpha val="50000"/>
                  </a:srgbClr>
                </a:solidFill>
                <a:latin typeface="Arial"/>
                <a:cs typeface="Arial"/>
              </a:rPr>
              <a:pPr algn="l"/>
              <a:t>‹#›</a:t>
            </a:fld>
            <a:endParaRPr lang="en-US" sz="500" dirty="0">
              <a:solidFill>
                <a:srgbClr val="BFBFBF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19" name="TextBox 18"/>
          <p:cNvSpPr txBox="1"/>
          <p:nvPr userDrawn="1"/>
        </p:nvSpPr>
        <p:spPr>
          <a:xfrm>
            <a:off x="6343649" y="4931832"/>
            <a:ext cx="1499121" cy="156634"/>
          </a:xfrm>
          <a:prstGeom prst="rect">
            <a:avLst/>
          </a:prstGeom>
          <a:noFill/>
        </p:spPr>
        <p:txBody>
          <a:bodyPr wrap="none" lIns="91421" tIns="45711" rIns="91421" bIns="45711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algn="r"/>
            <a:r>
              <a:rPr lang="en-US" sz="500" b="0" i="0" kern="1200" dirty="0" smtClean="0">
                <a:solidFill>
                  <a:schemeClr val="bg1">
                    <a:lumMod val="75000"/>
                    <a:alpha val="50000"/>
                  </a:schemeClr>
                </a:solidFill>
                <a:latin typeface="Arial"/>
                <a:ea typeface="+mn-ea"/>
                <a:cs typeface="Arial"/>
              </a:rPr>
              <a:t>© 2016 Juniper Networks, Inc. All rights reserved.</a:t>
            </a:r>
            <a:endParaRPr lang="en-US" sz="500" b="0" i="0" dirty="0">
              <a:solidFill>
                <a:schemeClr val="bg1">
                  <a:lumMod val="75000"/>
                  <a:alpha val="50000"/>
                </a:schemeClr>
              </a:solidFill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441325" y="4936068"/>
            <a:ext cx="2572808" cy="143827"/>
          </a:xfrm>
          <a:prstGeom prst="rect">
            <a:avLst/>
          </a:prstGeom>
          <a:noFill/>
        </p:spPr>
        <p:txBody>
          <a:bodyPr wrap="none" lIns="57139" tIns="0" rIns="57139" bIns="0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marL="0" marR="0" indent="0" algn="l" defTabSz="342863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1" dirty="0" smtClean="0">
                <a:solidFill>
                  <a:schemeClr val="accent3">
                    <a:lumMod val="40000"/>
                    <a:lumOff val="60000"/>
                    <a:alpha val="50000"/>
                  </a:schemeClr>
                </a:solidFill>
                <a:latin typeface="Arial"/>
                <a:cs typeface="Arial"/>
              </a:rPr>
              <a:t>JUNIPER NETWORKS CONFIDENTIAL</a:t>
            </a:r>
            <a:endParaRPr lang="en-US" sz="500" b="0" dirty="0">
              <a:solidFill>
                <a:schemeClr val="accent3">
                  <a:lumMod val="40000"/>
                  <a:lumOff val="60000"/>
                  <a:alpha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455085" y="3"/>
            <a:ext cx="8223250" cy="1015079"/>
          </a:xfrm>
          <a:prstGeom prst="rect">
            <a:avLst/>
          </a:prstGeom>
        </p:spPr>
        <p:txBody>
          <a:bodyPr wrap="square" lIns="57148" tIns="0" rIns="0" bIns="0" anchor="b" anchorCtr="0">
            <a:noAutofit/>
          </a:bodyPr>
          <a:lstStyle>
            <a:lvl1pPr>
              <a:lnSpc>
                <a:spcPct val="90000"/>
              </a:lnSpc>
              <a:spcBef>
                <a:spcPts val="250"/>
              </a:spcBef>
              <a:defRPr lang="en-US" sz="2800" b="0" spc="-38" baseline="0">
                <a:solidFill>
                  <a:schemeClr val="tx1"/>
                </a:solidFill>
                <a:ea typeface="+mn-ea"/>
              </a:defRPr>
            </a:lvl1pPr>
          </a:lstStyle>
          <a:p>
            <a:pPr marL="0" lvl="0" defTabSz="685586">
              <a:lnSpc>
                <a:spcPct val="80000"/>
              </a:lnSpc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50529" y="1714502"/>
            <a:ext cx="8229601" cy="2962423"/>
          </a:xfrm>
          <a:prstGeom prst="rect">
            <a:avLst/>
          </a:prstGeom>
        </p:spPr>
        <p:txBody>
          <a:bodyPr lIns="57139" tIns="28571" rIns="57139" bIns="28571"/>
          <a:lstStyle>
            <a:lvl1pPr marL="285736" indent="-285736">
              <a:lnSpc>
                <a:spcPct val="95000"/>
              </a:lnSpc>
              <a:spcBef>
                <a:spcPts val="563"/>
              </a:spcBef>
              <a:buClr>
                <a:schemeClr val="tx1"/>
              </a:buClr>
              <a:buFont typeface="Arial"/>
              <a:buChar char="•"/>
              <a:defRPr sz="2000" b="0">
                <a:solidFill>
                  <a:schemeClr val="accent2"/>
                </a:solidFill>
              </a:defRPr>
            </a:lvl1pPr>
            <a:lvl2pPr marL="557150" indent="-214289"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accent2"/>
                </a:solidFill>
              </a:defRPr>
            </a:lvl2pPr>
            <a:lvl3pPr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defRPr sz="1500">
                <a:solidFill>
                  <a:schemeClr val="accent2"/>
                </a:solidFill>
              </a:defRPr>
            </a:lvl3pPr>
            <a:lvl4pPr marL="1200013" indent="-171432"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300">
                <a:solidFill>
                  <a:schemeClr val="accent2"/>
                </a:solidFill>
              </a:defRPr>
            </a:lvl4pPr>
            <a:lvl5pPr>
              <a:defRPr>
                <a:solidFill>
                  <a:srgbClr val="292929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pic>
        <p:nvPicPr>
          <p:cNvPr id="16" name="Picture 15" descr="juniper_rgb_black_1800x600.png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3008" y="4906432"/>
            <a:ext cx="584200" cy="194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800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fidential_Need to Know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junos_platform copy.png"/>
          <p:cNvPicPr>
            <a:picLocks noChangeAspect="1"/>
          </p:cNvPicPr>
          <p:nvPr userDrawn="1"/>
        </p:nvPicPr>
        <p:blipFill rotWithShape="1">
          <a:blip r:embed="rId2" cstate="screen">
            <a:alphaModFix amt="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228"/>
          <a:stretch/>
        </p:blipFill>
        <p:spPr>
          <a:xfrm flipH="1">
            <a:off x="3551766" y="-16934"/>
            <a:ext cx="5592233" cy="5172891"/>
          </a:xfrm>
          <a:prstGeom prst="rect">
            <a:avLst/>
          </a:prstGeom>
        </p:spPr>
      </p:pic>
      <p:pic>
        <p:nvPicPr>
          <p:cNvPr id="12" name="Picture 11" descr="junos_platform.png"/>
          <p:cNvPicPr>
            <a:picLocks noChangeAspect="1"/>
          </p:cNvPicPr>
          <p:nvPr userDrawn="1"/>
        </p:nvPicPr>
        <p:blipFill rotWithShape="1">
          <a:blip r:embed="rId3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524" r="8080" b="52874"/>
          <a:stretch/>
        </p:blipFill>
        <p:spPr>
          <a:xfrm>
            <a:off x="7200901" y="4076703"/>
            <a:ext cx="1943099" cy="1066799"/>
          </a:xfrm>
          <a:prstGeom prst="rect">
            <a:avLst/>
          </a:prstGeom>
        </p:spPr>
      </p:pic>
      <p:sp>
        <p:nvSpPr>
          <p:cNvPr id="14" name="Rectangle 26"/>
          <p:cNvSpPr>
            <a:spLocks noChangeArrowheads="1"/>
          </p:cNvSpPr>
          <p:nvPr userDrawn="1"/>
        </p:nvSpPr>
        <p:spPr bwMode="black">
          <a:xfrm>
            <a:off x="8628732" y="4927600"/>
            <a:ext cx="515268" cy="149226"/>
          </a:xfrm>
          <a:custGeom>
            <a:avLst/>
            <a:gdLst>
              <a:gd name="connsiteX0" fmla="*/ 0 w 400050"/>
              <a:gd name="connsiteY0" fmla="*/ 0 h 133350"/>
              <a:gd name="connsiteX1" fmla="*/ 400050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00050"/>
              <a:gd name="connsiteY0" fmla="*/ 3175 h 136525"/>
              <a:gd name="connsiteX1" fmla="*/ 377825 w 400050"/>
              <a:gd name="connsiteY1" fmla="*/ 0 h 136525"/>
              <a:gd name="connsiteX2" fmla="*/ 400050 w 400050"/>
              <a:gd name="connsiteY2" fmla="*/ 136525 h 136525"/>
              <a:gd name="connsiteX3" fmla="*/ 0 w 400050"/>
              <a:gd name="connsiteY3" fmla="*/ 136525 h 136525"/>
              <a:gd name="connsiteX4" fmla="*/ 0 w 400050"/>
              <a:gd name="connsiteY4" fmla="*/ 3175 h 136525"/>
              <a:gd name="connsiteX0" fmla="*/ 0 w 400050"/>
              <a:gd name="connsiteY0" fmla="*/ 0 h 133350"/>
              <a:gd name="connsiteX1" fmla="*/ 368663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39561"/>
              <a:gd name="connsiteY0" fmla="*/ 0 h 133350"/>
              <a:gd name="connsiteX1" fmla="*/ 408174 w 439561"/>
              <a:gd name="connsiteY1" fmla="*/ 0 h 133350"/>
              <a:gd name="connsiteX2" fmla="*/ 439561 w 439561"/>
              <a:gd name="connsiteY2" fmla="*/ 133350 h 133350"/>
              <a:gd name="connsiteX3" fmla="*/ 39511 w 439561"/>
              <a:gd name="connsiteY3" fmla="*/ 133350 h 133350"/>
              <a:gd name="connsiteX4" fmla="*/ 0 w 439561"/>
              <a:gd name="connsiteY4" fmla="*/ 0 h 133350"/>
              <a:gd name="connsiteX0" fmla="*/ 0 w 445215"/>
              <a:gd name="connsiteY0" fmla="*/ 0 h 133350"/>
              <a:gd name="connsiteX1" fmla="*/ 445215 w 445215"/>
              <a:gd name="connsiteY1" fmla="*/ 0 h 133350"/>
              <a:gd name="connsiteX2" fmla="*/ 439561 w 445215"/>
              <a:gd name="connsiteY2" fmla="*/ 133350 h 133350"/>
              <a:gd name="connsiteX3" fmla="*/ 39511 w 445215"/>
              <a:gd name="connsiteY3" fmla="*/ 133350 h 133350"/>
              <a:gd name="connsiteX4" fmla="*/ 0 w 445215"/>
              <a:gd name="connsiteY4" fmla="*/ 0 h 133350"/>
              <a:gd name="connsiteX0" fmla="*/ 0 w 440276"/>
              <a:gd name="connsiteY0" fmla="*/ 0 h 133350"/>
              <a:gd name="connsiteX1" fmla="*/ 440276 w 440276"/>
              <a:gd name="connsiteY1" fmla="*/ 2899 h 133350"/>
              <a:gd name="connsiteX2" fmla="*/ 439561 w 440276"/>
              <a:gd name="connsiteY2" fmla="*/ 133350 h 133350"/>
              <a:gd name="connsiteX3" fmla="*/ 39511 w 440276"/>
              <a:gd name="connsiteY3" fmla="*/ 133350 h 133350"/>
              <a:gd name="connsiteX4" fmla="*/ 0 w 440276"/>
              <a:gd name="connsiteY4" fmla="*/ 0 h 133350"/>
              <a:gd name="connsiteX0" fmla="*/ 24695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24695 w 400765"/>
              <a:gd name="connsiteY4" fmla="*/ 0 h 130451"/>
              <a:gd name="connsiteX0" fmla="*/ 34573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34573 w 400765"/>
              <a:gd name="connsiteY4" fmla="*/ 0 h 130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0765" h="130451">
                <a:moveTo>
                  <a:pt x="34573" y="0"/>
                </a:moveTo>
                <a:lnTo>
                  <a:pt x="400765" y="0"/>
                </a:lnTo>
                <a:cubicBezTo>
                  <a:pt x="400527" y="43484"/>
                  <a:pt x="400288" y="86967"/>
                  <a:pt x="400050" y="130451"/>
                </a:cubicBezTo>
                <a:lnTo>
                  <a:pt x="0" y="130451"/>
                </a:lnTo>
                <a:lnTo>
                  <a:pt x="34573" y="0"/>
                </a:lnTo>
                <a:close/>
              </a:path>
            </a:pathLst>
          </a:custGeom>
          <a:solidFill>
            <a:srgbClr val="892013"/>
          </a:solidFill>
          <a:extLst/>
        </p:spPr>
        <p:txBody>
          <a:bodyPr wrap="square" lIns="0" tIns="45711" rIns="91436" bIns="45711" rtlCol="0" anchor="ctr" anchorCtr="0">
            <a:noAutofit/>
          </a:bodyPr>
          <a:lstStyle/>
          <a:p>
            <a:pPr lvl="0" algn="ctr"/>
            <a:r>
              <a:rPr lang="en-US" sz="500" b="0" dirty="0" smtClean="0">
                <a:solidFill>
                  <a:srgbClr val="D4EAF4">
                    <a:alpha val="50000"/>
                  </a:srgbClr>
                </a:solidFill>
                <a:latin typeface="Arial"/>
                <a:cs typeface="Arial"/>
              </a:rPr>
              <a:t> </a:t>
            </a:r>
            <a:endParaRPr lang="en-US" sz="500" b="0" dirty="0">
              <a:solidFill>
                <a:srgbClr val="D4EAF4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18" name="Rectangle 4"/>
          <p:cNvSpPr/>
          <p:nvPr userDrawn="1"/>
        </p:nvSpPr>
        <p:spPr>
          <a:xfrm flipH="1">
            <a:off x="0" y="4929717"/>
            <a:ext cx="7904692" cy="146050"/>
          </a:xfrm>
          <a:custGeom>
            <a:avLst/>
            <a:gdLst>
              <a:gd name="connsiteX0" fmla="*/ 0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0 w 8102600"/>
              <a:gd name="connsiteY4" fmla="*/ 0 h 146050"/>
              <a:gd name="connsiteX0" fmla="*/ 296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29634 w 8102600"/>
              <a:gd name="connsiteY4" fmla="*/ 0 h 146050"/>
              <a:gd name="connsiteX0" fmla="*/ 423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42334 w 8102600"/>
              <a:gd name="connsiteY4" fmla="*/ 0 h 14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02600" h="146050">
                <a:moveTo>
                  <a:pt x="42334" y="0"/>
                </a:moveTo>
                <a:lnTo>
                  <a:pt x="8102600" y="0"/>
                </a:lnTo>
                <a:lnTo>
                  <a:pt x="8102600" y="146050"/>
                </a:lnTo>
                <a:lnTo>
                  <a:pt x="0" y="146050"/>
                </a:lnTo>
                <a:lnTo>
                  <a:pt x="42334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45711" rIns="91421" bIns="45711" rtlCol="0" anchor="ctr"/>
          <a:lstStyle/>
          <a:p>
            <a:pPr algn="l"/>
            <a:fld id="{5266C0E3-FCB2-4D10-9980-6DFC0D8FABCB}" type="slidenum">
              <a:rPr lang="en-US" sz="500" b="0" smtClean="0">
                <a:solidFill>
                  <a:srgbClr val="BFBFBF">
                    <a:alpha val="50000"/>
                  </a:srgbClr>
                </a:solidFill>
                <a:latin typeface="Arial"/>
                <a:cs typeface="Arial"/>
              </a:rPr>
              <a:pPr algn="l"/>
              <a:t>‹#›</a:t>
            </a:fld>
            <a:endParaRPr lang="en-US" sz="500" dirty="0">
              <a:solidFill>
                <a:srgbClr val="BFBFBF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19" name="TextBox 18"/>
          <p:cNvSpPr txBox="1"/>
          <p:nvPr userDrawn="1"/>
        </p:nvSpPr>
        <p:spPr>
          <a:xfrm>
            <a:off x="6343649" y="4931832"/>
            <a:ext cx="1499121" cy="156634"/>
          </a:xfrm>
          <a:prstGeom prst="rect">
            <a:avLst/>
          </a:prstGeom>
          <a:noFill/>
        </p:spPr>
        <p:txBody>
          <a:bodyPr wrap="none" lIns="91421" tIns="45711" rIns="91421" bIns="45711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algn="r"/>
            <a:r>
              <a:rPr lang="en-US" sz="500" b="0" i="0" kern="1200" dirty="0" smtClean="0">
                <a:solidFill>
                  <a:schemeClr val="bg1">
                    <a:lumMod val="75000"/>
                    <a:alpha val="50000"/>
                  </a:schemeClr>
                </a:solidFill>
                <a:latin typeface="Arial"/>
                <a:ea typeface="+mn-ea"/>
                <a:cs typeface="Arial"/>
              </a:rPr>
              <a:t>© 2016 Juniper Networks, Inc. All rights reserved.</a:t>
            </a:r>
            <a:endParaRPr lang="en-US" sz="500" b="0" i="0" dirty="0">
              <a:solidFill>
                <a:schemeClr val="bg1">
                  <a:lumMod val="75000"/>
                  <a:alpha val="50000"/>
                </a:schemeClr>
              </a:solidFill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441325" y="4936068"/>
            <a:ext cx="3055408" cy="135465"/>
          </a:xfrm>
          <a:prstGeom prst="rect">
            <a:avLst/>
          </a:prstGeom>
          <a:noFill/>
        </p:spPr>
        <p:txBody>
          <a:bodyPr wrap="none" lIns="57139" tIns="0" rIns="57139" bIns="0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marL="0" marR="0" indent="0" algn="l" defTabSz="342863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1" dirty="0" smtClean="0">
                <a:solidFill>
                  <a:schemeClr val="accent3">
                    <a:lumMod val="40000"/>
                    <a:lumOff val="60000"/>
                    <a:alpha val="50000"/>
                  </a:schemeClr>
                </a:solidFill>
                <a:latin typeface="Arial"/>
                <a:cs typeface="Arial"/>
              </a:rPr>
              <a:t>JUNIPER NETWORKS CONFIDENTIAL </a:t>
            </a:r>
            <a:r>
              <a:rPr lang="en-US" sz="700" b="1" dirty="0" smtClean="0">
                <a:solidFill>
                  <a:schemeClr val="accent3">
                    <a:lumMod val="60000"/>
                    <a:lumOff val="40000"/>
                    <a:alpha val="50000"/>
                  </a:schemeClr>
                </a:solidFill>
                <a:latin typeface="Arial"/>
                <a:cs typeface="Arial"/>
              </a:rPr>
              <a:t>– </a:t>
            </a:r>
            <a:r>
              <a:rPr lang="en-US" sz="700" b="1" dirty="0" smtClean="0">
                <a:solidFill>
                  <a:schemeClr val="accent3">
                    <a:lumMod val="40000"/>
                    <a:lumOff val="60000"/>
                    <a:alpha val="50000"/>
                  </a:schemeClr>
                </a:solidFill>
                <a:latin typeface="Arial"/>
                <a:cs typeface="Arial"/>
              </a:rPr>
              <a:t>NEED TO KNOW</a:t>
            </a:r>
            <a:endParaRPr lang="en-US" sz="500" b="0" dirty="0">
              <a:solidFill>
                <a:schemeClr val="accent3">
                  <a:lumMod val="40000"/>
                  <a:lumOff val="60000"/>
                  <a:alpha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455085" y="3"/>
            <a:ext cx="8223250" cy="1015079"/>
          </a:xfrm>
          <a:prstGeom prst="rect">
            <a:avLst/>
          </a:prstGeom>
        </p:spPr>
        <p:txBody>
          <a:bodyPr wrap="square" lIns="57148" tIns="0" rIns="0" bIns="0" anchor="b" anchorCtr="0">
            <a:noAutofit/>
          </a:bodyPr>
          <a:lstStyle>
            <a:lvl1pPr>
              <a:lnSpc>
                <a:spcPct val="90000"/>
              </a:lnSpc>
              <a:spcBef>
                <a:spcPts val="250"/>
              </a:spcBef>
              <a:defRPr lang="en-US" sz="2800" b="0" spc="-38" baseline="0">
                <a:solidFill>
                  <a:schemeClr val="tx1"/>
                </a:solidFill>
                <a:ea typeface="+mn-ea"/>
              </a:defRPr>
            </a:lvl1pPr>
          </a:lstStyle>
          <a:p>
            <a:pPr marL="0" lvl="0" defTabSz="685586">
              <a:lnSpc>
                <a:spcPct val="80000"/>
              </a:lnSpc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13" name="Picture 12" descr="juniper_rgb_black_1800x600.png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3008" y="4906432"/>
            <a:ext cx="584200" cy="194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11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fidential_Need to Know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junos_platform copy.png"/>
          <p:cNvPicPr>
            <a:picLocks noChangeAspect="1"/>
          </p:cNvPicPr>
          <p:nvPr userDrawn="1"/>
        </p:nvPicPr>
        <p:blipFill rotWithShape="1">
          <a:blip r:embed="rId2" cstate="screen">
            <a:alphaModFix amt="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228"/>
          <a:stretch/>
        </p:blipFill>
        <p:spPr>
          <a:xfrm flipH="1">
            <a:off x="3551766" y="-16934"/>
            <a:ext cx="5592233" cy="5172891"/>
          </a:xfrm>
          <a:prstGeom prst="rect">
            <a:avLst/>
          </a:prstGeom>
        </p:spPr>
      </p:pic>
      <p:pic>
        <p:nvPicPr>
          <p:cNvPr id="12" name="Picture 11" descr="junos_platform.png"/>
          <p:cNvPicPr>
            <a:picLocks noChangeAspect="1"/>
          </p:cNvPicPr>
          <p:nvPr userDrawn="1"/>
        </p:nvPicPr>
        <p:blipFill rotWithShape="1">
          <a:blip r:embed="rId3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524" r="8080" b="52874"/>
          <a:stretch/>
        </p:blipFill>
        <p:spPr>
          <a:xfrm>
            <a:off x="7200901" y="4076703"/>
            <a:ext cx="1943099" cy="1066799"/>
          </a:xfrm>
          <a:prstGeom prst="rect">
            <a:avLst/>
          </a:prstGeom>
        </p:spPr>
      </p:pic>
      <p:sp>
        <p:nvSpPr>
          <p:cNvPr id="14" name="Rectangle 26"/>
          <p:cNvSpPr>
            <a:spLocks noChangeArrowheads="1"/>
          </p:cNvSpPr>
          <p:nvPr userDrawn="1"/>
        </p:nvSpPr>
        <p:spPr bwMode="black">
          <a:xfrm>
            <a:off x="8628732" y="4927600"/>
            <a:ext cx="515268" cy="149226"/>
          </a:xfrm>
          <a:custGeom>
            <a:avLst/>
            <a:gdLst>
              <a:gd name="connsiteX0" fmla="*/ 0 w 400050"/>
              <a:gd name="connsiteY0" fmla="*/ 0 h 133350"/>
              <a:gd name="connsiteX1" fmla="*/ 400050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00050"/>
              <a:gd name="connsiteY0" fmla="*/ 3175 h 136525"/>
              <a:gd name="connsiteX1" fmla="*/ 377825 w 400050"/>
              <a:gd name="connsiteY1" fmla="*/ 0 h 136525"/>
              <a:gd name="connsiteX2" fmla="*/ 400050 w 400050"/>
              <a:gd name="connsiteY2" fmla="*/ 136525 h 136525"/>
              <a:gd name="connsiteX3" fmla="*/ 0 w 400050"/>
              <a:gd name="connsiteY3" fmla="*/ 136525 h 136525"/>
              <a:gd name="connsiteX4" fmla="*/ 0 w 400050"/>
              <a:gd name="connsiteY4" fmla="*/ 3175 h 136525"/>
              <a:gd name="connsiteX0" fmla="*/ 0 w 400050"/>
              <a:gd name="connsiteY0" fmla="*/ 0 h 133350"/>
              <a:gd name="connsiteX1" fmla="*/ 368663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39561"/>
              <a:gd name="connsiteY0" fmla="*/ 0 h 133350"/>
              <a:gd name="connsiteX1" fmla="*/ 408174 w 439561"/>
              <a:gd name="connsiteY1" fmla="*/ 0 h 133350"/>
              <a:gd name="connsiteX2" fmla="*/ 439561 w 439561"/>
              <a:gd name="connsiteY2" fmla="*/ 133350 h 133350"/>
              <a:gd name="connsiteX3" fmla="*/ 39511 w 439561"/>
              <a:gd name="connsiteY3" fmla="*/ 133350 h 133350"/>
              <a:gd name="connsiteX4" fmla="*/ 0 w 439561"/>
              <a:gd name="connsiteY4" fmla="*/ 0 h 133350"/>
              <a:gd name="connsiteX0" fmla="*/ 0 w 445215"/>
              <a:gd name="connsiteY0" fmla="*/ 0 h 133350"/>
              <a:gd name="connsiteX1" fmla="*/ 445215 w 445215"/>
              <a:gd name="connsiteY1" fmla="*/ 0 h 133350"/>
              <a:gd name="connsiteX2" fmla="*/ 439561 w 445215"/>
              <a:gd name="connsiteY2" fmla="*/ 133350 h 133350"/>
              <a:gd name="connsiteX3" fmla="*/ 39511 w 445215"/>
              <a:gd name="connsiteY3" fmla="*/ 133350 h 133350"/>
              <a:gd name="connsiteX4" fmla="*/ 0 w 445215"/>
              <a:gd name="connsiteY4" fmla="*/ 0 h 133350"/>
              <a:gd name="connsiteX0" fmla="*/ 0 w 440276"/>
              <a:gd name="connsiteY0" fmla="*/ 0 h 133350"/>
              <a:gd name="connsiteX1" fmla="*/ 440276 w 440276"/>
              <a:gd name="connsiteY1" fmla="*/ 2899 h 133350"/>
              <a:gd name="connsiteX2" fmla="*/ 439561 w 440276"/>
              <a:gd name="connsiteY2" fmla="*/ 133350 h 133350"/>
              <a:gd name="connsiteX3" fmla="*/ 39511 w 440276"/>
              <a:gd name="connsiteY3" fmla="*/ 133350 h 133350"/>
              <a:gd name="connsiteX4" fmla="*/ 0 w 440276"/>
              <a:gd name="connsiteY4" fmla="*/ 0 h 133350"/>
              <a:gd name="connsiteX0" fmla="*/ 24695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24695 w 400765"/>
              <a:gd name="connsiteY4" fmla="*/ 0 h 130451"/>
              <a:gd name="connsiteX0" fmla="*/ 34573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34573 w 400765"/>
              <a:gd name="connsiteY4" fmla="*/ 0 h 130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0765" h="130451">
                <a:moveTo>
                  <a:pt x="34573" y="0"/>
                </a:moveTo>
                <a:lnTo>
                  <a:pt x="400765" y="0"/>
                </a:lnTo>
                <a:cubicBezTo>
                  <a:pt x="400527" y="43484"/>
                  <a:pt x="400288" y="86967"/>
                  <a:pt x="400050" y="130451"/>
                </a:cubicBezTo>
                <a:lnTo>
                  <a:pt x="0" y="130451"/>
                </a:lnTo>
                <a:lnTo>
                  <a:pt x="34573" y="0"/>
                </a:lnTo>
                <a:close/>
              </a:path>
            </a:pathLst>
          </a:custGeom>
          <a:solidFill>
            <a:srgbClr val="892013"/>
          </a:solidFill>
          <a:extLst/>
        </p:spPr>
        <p:txBody>
          <a:bodyPr wrap="square" lIns="0" tIns="45711" rIns="91436" bIns="45711" rtlCol="0" anchor="ctr" anchorCtr="0">
            <a:noAutofit/>
          </a:bodyPr>
          <a:lstStyle/>
          <a:p>
            <a:pPr lvl="0" algn="ctr"/>
            <a:r>
              <a:rPr lang="en-US" sz="500" b="0" dirty="0" smtClean="0">
                <a:solidFill>
                  <a:srgbClr val="D4EAF4">
                    <a:alpha val="50000"/>
                  </a:srgbClr>
                </a:solidFill>
                <a:latin typeface="Arial"/>
                <a:cs typeface="Arial"/>
              </a:rPr>
              <a:t> </a:t>
            </a:r>
            <a:endParaRPr lang="en-US" sz="500" b="0" dirty="0">
              <a:solidFill>
                <a:srgbClr val="D4EAF4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18" name="Rectangle 4"/>
          <p:cNvSpPr/>
          <p:nvPr userDrawn="1"/>
        </p:nvSpPr>
        <p:spPr>
          <a:xfrm flipH="1">
            <a:off x="0" y="4929717"/>
            <a:ext cx="7904692" cy="146050"/>
          </a:xfrm>
          <a:custGeom>
            <a:avLst/>
            <a:gdLst>
              <a:gd name="connsiteX0" fmla="*/ 0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0 w 8102600"/>
              <a:gd name="connsiteY4" fmla="*/ 0 h 146050"/>
              <a:gd name="connsiteX0" fmla="*/ 296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29634 w 8102600"/>
              <a:gd name="connsiteY4" fmla="*/ 0 h 146050"/>
              <a:gd name="connsiteX0" fmla="*/ 423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42334 w 8102600"/>
              <a:gd name="connsiteY4" fmla="*/ 0 h 14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02600" h="146050">
                <a:moveTo>
                  <a:pt x="42334" y="0"/>
                </a:moveTo>
                <a:lnTo>
                  <a:pt x="8102600" y="0"/>
                </a:lnTo>
                <a:lnTo>
                  <a:pt x="8102600" y="146050"/>
                </a:lnTo>
                <a:lnTo>
                  <a:pt x="0" y="146050"/>
                </a:lnTo>
                <a:lnTo>
                  <a:pt x="42334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45711" rIns="91421" bIns="45711" rtlCol="0" anchor="ctr"/>
          <a:lstStyle/>
          <a:p>
            <a:pPr algn="l"/>
            <a:fld id="{5266C0E3-FCB2-4D10-9980-6DFC0D8FABCB}" type="slidenum">
              <a:rPr lang="en-US" sz="500" b="0" smtClean="0">
                <a:solidFill>
                  <a:srgbClr val="BFBFBF">
                    <a:alpha val="50000"/>
                  </a:srgbClr>
                </a:solidFill>
                <a:latin typeface="Arial"/>
                <a:cs typeface="Arial"/>
              </a:rPr>
              <a:pPr algn="l"/>
              <a:t>‹#›</a:t>
            </a:fld>
            <a:endParaRPr lang="en-US" sz="500" dirty="0">
              <a:solidFill>
                <a:srgbClr val="BFBFBF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19" name="TextBox 18"/>
          <p:cNvSpPr txBox="1"/>
          <p:nvPr userDrawn="1"/>
        </p:nvSpPr>
        <p:spPr>
          <a:xfrm>
            <a:off x="6343649" y="4931832"/>
            <a:ext cx="1499121" cy="156634"/>
          </a:xfrm>
          <a:prstGeom prst="rect">
            <a:avLst/>
          </a:prstGeom>
          <a:noFill/>
        </p:spPr>
        <p:txBody>
          <a:bodyPr wrap="none" lIns="91421" tIns="45711" rIns="91421" bIns="45711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algn="r"/>
            <a:r>
              <a:rPr lang="en-US" sz="500" b="0" i="0" kern="1200" dirty="0" smtClean="0">
                <a:solidFill>
                  <a:schemeClr val="bg1">
                    <a:lumMod val="75000"/>
                    <a:alpha val="50000"/>
                  </a:schemeClr>
                </a:solidFill>
                <a:latin typeface="Arial"/>
                <a:ea typeface="+mn-ea"/>
                <a:cs typeface="Arial"/>
              </a:rPr>
              <a:t>© 2016 Juniper Networks, Inc. All rights reserved.</a:t>
            </a:r>
            <a:endParaRPr lang="en-US" sz="500" b="0" i="0" dirty="0">
              <a:solidFill>
                <a:schemeClr val="bg1">
                  <a:lumMod val="75000"/>
                  <a:alpha val="50000"/>
                </a:schemeClr>
              </a:solidFill>
            </a:endParaRPr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455085" y="3"/>
            <a:ext cx="8223250" cy="1015079"/>
          </a:xfrm>
          <a:prstGeom prst="rect">
            <a:avLst/>
          </a:prstGeom>
        </p:spPr>
        <p:txBody>
          <a:bodyPr wrap="square" lIns="57148" tIns="0" rIns="0" bIns="0" anchor="b" anchorCtr="0">
            <a:noAutofit/>
          </a:bodyPr>
          <a:lstStyle>
            <a:lvl1pPr>
              <a:lnSpc>
                <a:spcPct val="90000"/>
              </a:lnSpc>
              <a:spcBef>
                <a:spcPts val="250"/>
              </a:spcBef>
              <a:defRPr lang="en-US" sz="2800" b="0" spc="-38" baseline="0">
                <a:solidFill>
                  <a:schemeClr val="tx1"/>
                </a:solidFill>
                <a:ea typeface="+mn-ea"/>
              </a:defRPr>
            </a:lvl1pPr>
          </a:lstStyle>
          <a:p>
            <a:pPr marL="0" lvl="0" defTabSz="685586">
              <a:lnSpc>
                <a:spcPct val="80000"/>
              </a:lnSpc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7" name="Content Placeholder 5"/>
          <p:cNvSpPr>
            <a:spLocks noGrp="1"/>
          </p:cNvSpPr>
          <p:nvPr>
            <p:ph sz="quarter" idx="11"/>
          </p:nvPr>
        </p:nvSpPr>
        <p:spPr>
          <a:xfrm>
            <a:off x="455085" y="1072589"/>
            <a:ext cx="8223250" cy="370284"/>
          </a:xfrm>
          <a:prstGeom prst="rect">
            <a:avLst/>
          </a:prstGeom>
        </p:spPr>
        <p:txBody>
          <a:bodyPr lIns="68676" tIns="34337" rIns="68676" bIns="34337"/>
          <a:lstStyle>
            <a:lvl1pPr marL="0" indent="0">
              <a:lnSpc>
                <a:spcPct val="95000"/>
              </a:lnSpc>
              <a:spcBef>
                <a:spcPts val="250"/>
              </a:spcBef>
              <a:buNone/>
              <a:defRPr sz="2000" cap="none" spc="-38" baseline="0">
                <a:solidFill>
                  <a:schemeClr val="accent2"/>
                </a:solidFill>
              </a:defRPr>
            </a:lvl1pPr>
            <a:lvl2pPr marL="342863" indent="0">
              <a:buNone/>
              <a:defRPr sz="2100">
                <a:solidFill>
                  <a:schemeClr val="tx1"/>
                </a:solidFill>
              </a:defRPr>
            </a:lvl2pPr>
            <a:lvl3pPr marL="685723" indent="0">
              <a:buNone/>
              <a:defRPr sz="1500">
                <a:solidFill>
                  <a:schemeClr val="tx1"/>
                </a:solidFill>
              </a:defRPr>
            </a:lvl3pPr>
            <a:lvl4pPr marL="1028582" indent="0">
              <a:buNone/>
              <a:defRPr sz="1400">
                <a:solidFill>
                  <a:schemeClr val="tx1"/>
                </a:solidFill>
              </a:defRPr>
            </a:lvl4pPr>
            <a:lvl5pPr marL="1371443" indent="0">
              <a:buNone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13" name="Picture 12" descr="juniper_rgb_black_1800x600.png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3008" y="4906432"/>
            <a:ext cx="584200" cy="194733"/>
          </a:xfrm>
          <a:prstGeom prst="rect">
            <a:avLst/>
          </a:prstGeom>
        </p:spPr>
      </p:pic>
      <p:sp>
        <p:nvSpPr>
          <p:cNvPr id="15" name="TextBox 14"/>
          <p:cNvSpPr txBox="1"/>
          <p:nvPr userDrawn="1"/>
        </p:nvSpPr>
        <p:spPr>
          <a:xfrm>
            <a:off x="441325" y="4936068"/>
            <a:ext cx="3055408" cy="135465"/>
          </a:xfrm>
          <a:prstGeom prst="rect">
            <a:avLst/>
          </a:prstGeom>
          <a:noFill/>
        </p:spPr>
        <p:txBody>
          <a:bodyPr wrap="none" lIns="57139" tIns="0" rIns="57139" bIns="0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marL="0" marR="0" indent="0" algn="l" defTabSz="342863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1" dirty="0" smtClean="0">
                <a:solidFill>
                  <a:schemeClr val="accent3">
                    <a:lumMod val="40000"/>
                    <a:lumOff val="60000"/>
                    <a:alpha val="50000"/>
                  </a:schemeClr>
                </a:solidFill>
                <a:latin typeface="Arial"/>
                <a:cs typeface="Arial"/>
              </a:rPr>
              <a:t>JUNIPER NETWORKS CONFIDENTIAL </a:t>
            </a:r>
            <a:r>
              <a:rPr lang="en-US" sz="700" b="1" dirty="0" smtClean="0">
                <a:solidFill>
                  <a:schemeClr val="accent3">
                    <a:lumMod val="60000"/>
                    <a:lumOff val="40000"/>
                    <a:alpha val="50000"/>
                  </a:schemeClr>
                </a:solidFill>
                <a:latin typeface="Arial"/>
                <a:cs typeface="Arial"/>
              </a:rPr>
              <a:t>– </a:t>
            </a:r>
            <a:r>
              <a:rPr lang="en-US" sz="700" b="1" dirty="0" smtClean="0">
                <a:solidFill>
                  <a:schemeClr val="accent3">
                    <a:lumMod val="40000"/>
                    <a:lumOff val="60000"/>
                    <a:alpha val="50000"/>
                  </a:schemeClr>
                </a:solidFill>
                <a:latin typeface="Arial"/>
                <a:cs typeface="Arial"/>
              </a:rPr>
              <a:t>NEED TO KNOW</a:t>
            </a:r>
            <a:endParaRPr lang="en-US" sz="500" b="0" dirty="0">
              <a:solidFill>
                <a:schemeClr val="accent3">
                  <a:lumMod val="40000"/>
                  <a:lumOff val="60000"/>
                  <a:alpha val="50000"/>
                </a:schemeClr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38981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junos_platform copy.png"/>
          <p:cNvPicPr>
            <a:picLocks noChangeAspect="1"/>
          </p:cNvPicPr>
          <p:nvPr userDrawn="1"/>
        </p:nvPicPr>
        <p:blipFill rotWithShape="1">
          <a:blip r:embed="rId2" cstate="screen">
            <a:alphaModFix amt="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228"/>
          <a:stretch/>
        </p:blipFill>
        <p:spPr>
          <a:xfrm flipH="1">
            <a:off x="3551766" y="-16934"/>
            <a:ext cx="5592233" cy="5172891"/>
          </a:xfrm>
          <a:prstGeom prst="rect">
            <a:avLst/>
          </a:prstGeom>
        </p:spPr>
      </p:pic>
      <p:pic>
        <p:nvPicPr>
          <p:cNvPr id="13" name="Picture 12" descr="junos_platform.png"/>
          <p:cNvPicPr>
            <a:picLocks noChangeAspect="1"/>
          </p:cNvPicPr>
          <p:nvPr userDrawn="1"/>
        </p:nvPicPr>
        <p:blipFill rotWithShape="1">
          <a:blip r:embed="rId3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524" r="8080" b="52874"/>
          <a:stretch/>
        </p:blipFill>
        <p:spPr>
          <a:xfrm>
            <a:off x="7200901" y="4076703"/>
            <a:ext cx="1943099" cy="1066799"/>
          </a:xfrm>
          <a:prstGeom prst="rect">
            <a:avLst/>
          </a:prstGeom>
        </p:spPr>
      </p:pic>
      <p:sp>
        <p:nvSpPr>
          <p:cNvPr id="15" name="Rectangle 26"/>
          <p:cNvSpPr>
            <a:spLocks noChangeArrowheads="1"/>
          </p:cNvSpPr>
          <p:nvPr userDrawn="1"/>
        </p:nvSpPr>
        <p:spPr bwMode="black">
          <a:xfrm>
            <a:off x="8628732" y="4927600"/>
            <a:ext cx="515268" cy="149226"/>
          </a:xfrm>
          <a:custGeom>
            <a:avLst/>
            <a:gdLst>
              <a:gd name="connsiteX0" fmla="*/ 0 w 400050"/>
              <a:gd name="connsiteY0" fmla="*/ 0 h 133350"/>
              <a:gd name="connsiteX1" fmla="*/ 400050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00050"/>
              <a:gd name="connsiteY0" fmla="*/ 3175 h 136525"/>
              <a:gd name="connsiteX1" fmla="*/ 377825 w 400050"/>
              <a:gd name="connsiteY1" fmla="*/ 0 h 136525"/>
              <a:gd name="connsiteX2" fmla="*/ 400050 w 400050"/>
              <a:gd name="connsiteY2" fmla="*/ 136525 h 136525"/>
              <a:gd name="connsiteX3" fmla="*/ 0 w 400050"/>
              <a:gd name="connsiteY3" fmla="*/ 136525 h 136525"/>
              <a:gd name="connsiteX4" fmla="*/ 0 w 400050"/>
              <a:gd name="connsiteY4" fmla="*/ 3175 h 136525"/>
              <a:gd name="connsiteX0" fmla="*/ 0 w 400050"/>
              <a:gd name="connsiteY0" fmla="*/ 0 h 133350"/>
              <a:gd name="connsiteX1" fmla="*/ 368663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39561"/>
              <a:gd name="connsiteY0" fmla="*/ 0 h 133350"/>
              <a:gd name="connsiteX1" fmla="*/ 408174 w 439561"/>
              <a:gd name="connsiteY1" fmla="*/ 0 h 133350"/>
              <a:gd name="connsiteX2" fmla="*/ 439561 w 439561"/>
              <a:gd name="connsiteY2" fmla="*/ 133350 h 133350"/>
              <a:gd name="connsiteX3" fmla="*/ 39511 w 439561"/>
              <a:gd name="connsiteY3" fmla="*/ 133350 h 133350"/>
              <a:gd name="connsiteX4" fmla="*/ 0 w 439561"/>
              <a:gd name="connsiteY4" fmla="*/ 0 h 133350"/>
              <a:gd name="connsiteX0" fmla="*/ 0 w 445215"/>
              <a:gd name="connsiteY0" fmla="*/ 0 h 133350"/>
              <a:gd name="connsiteX1" fmla="*/ 445215 w 445215"/>
              <a:gd name="connsiteY1" fmla="*/ 0 h 133350"/>
              <a:gd name="connsiteX2" fmla="*/ 439561 w 445215"/>
              <a:gd name="connsiteY2" fmla="*/ 133350 h 133350"/>
              <a:gd name="connsiteX3" fmla="*/ 39511 w 445215"/>
              <a:gd name="connsiteY3" fmla="*/ 133350 h 133350"/>
              <a:gd name="connsiteX4" fmla="*/ 0 w 445215"/>
              <a:gd name="connsiteY4" fmla="*/ 0 h 133350"/>
              <a:gd name="connsiteX0" fmla="*/ 0 w 440276"/>
              <a:gd name="connsiteY0" fmla="*/ 0 h 133350"/>
              <a:gd name="connsiteX1" fmla="*/ 440276 w 440276"/>
              <a:gd name="connsiteY1" fmla="*/ 2899 h 133350"/>
              <a:gd name="connsiteX2" fmla="*/ 439561 w 440276"/>
              <a:gd name="connsiteY2" fmla="*/ 133350 h 133350"/>
              <a:gd name="connsiteX3" fmla="*/ 39511 w 440276"/>
              <a:gd name="connsiteY3" fmla="*/ 133350 h 133350"/>
              <a:gd name="connsiteX4" fmla="*/ 0 w 440276"/>
              <a:gd name="connsiteY4" fmla="*/ 0 h 133350"/>
              <a:gd name="connsiteX0" fmla="*/ 24695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24695 w 400765"/>
              <a:gd name="connsiteY4" fmla="*/ 0 h 130451"/>
              <a:gd name="connsiteX0" fmla="*/ 34573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34573 w 400765"/>
              <a:gd name="connsiteY4" fmla="*/ 0 h 130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0765" h="130451">
                <a:moveTo>
                  <a:pt x="34573" y="0"/>
                </a:moveTo>
                <a:lnTo>
                  <a:pt x="400765" y="0"/>
                </a:lnTo>
                <a:cubicBezTo>
                  <a:pt x="400527" y="43484"/>
                  <a:pt x="400288" y="86967"/>
                  <a:pt x="400050" y="130451"/>
                </a:cubicBezTo>
                <a:lnTo>
                  <a:pt x="0" y="130451"/>
                </a:lnTo>
                <a:lnTo>
                  <a:pt x="34573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extLst/>
        </p:spPr>
        <p:txBody>
          <a:bodyPr wrap="square" lIns="0" tIns="45711" rIns="91436" bIns="45711" rtlCol="0" anchor="ctr" anchorCtr="0">
            <a:noAutofit/>
          </a:bodyPr>
          <a:lstStyle/>
          <a:p>
            <a:pPr lvl="0" algn="ctr"/>
            <a:r>
              <a:rPr lang="en-US" sz="500" b="0" dirty="0" smtClean="0">
                <a:solidFill>
                  <a:srgbClr val="D4EAF4">
                    <a:alpha val="50000"/>
                  </a:srgbClr>
                </a:solidFill>
                <a:latin typeface="Arial"/>
                <a:cs typeface="Arial"/>
              </a:rPr>
              <a:t> </a:t>
            </a:r>
            <a:endParaRPr lang="en-US" sz="500" b="0" dirty="0">
              <a:solidFill>
                <a:srgbClr val="D4EAF4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085" y="3"/>
            <a:ext cx="8223250" cy="1015079"/>
          </a:xfrm>
          <a:prstGeom prst="rect">
            <a:avLst/>
          </a:prstGeom>
        </p:spPr>
        <p:txBody>
          <a:bodyPr wrap="square" lIns="57148" tIns="0" rIns="0" bIns="0" anchor="b" anchorCtr="0">
            <a:noAutofit/>
          </a:bodyPr>
          <a:lstStyle>
            <a:lvl1pPr>
              <a:lnSpc>
                <a:spcPct val="90000"/>
              </a:lnSpc>
              <a:spcBef>
                <a:spcPts val="250"/>
              </a:spcBef>
              <a:defRPr lang="en-US" sz="2800" b="0" spc="-38" baseline="0">
                <a:solidFill>
                  <a:schemeClr val="tx1"/>
                </a:solidFill>
                <a:ea typeface="+mn-ea"/>
              </a:defRPr>
            </a:lvl1pPr>
          </a:lstStyle>
          <a:p>
            <a:pPr marL="0" lvl="0" defTabSz="685586">
              <a:lnSpc>
                <a:spcPct val="80000"/>
              </a:lnSpc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529" y="1714502"/>
            <a:ext cx="8229601" cy="2962423"/>
          </a:xfrm>
          <a:prstGeom prst="rect">
            <a:avLst/>
          </a:prstGeom>
        </p:spPr>
        <p:txBody>
          <a:bodyPr lIns="57139" tIns="28571" rIns="57139" bIns="28571"/>
          <a:lstStyle>
            <a:lvl1pPr marL="285736" indent="-285736">
              <a:lnSpc>
                <a:spcPct val="95000"/>
              </a:lnSpc>
              <a:spcBef>
                <a:spcPts val="563"/>
              </a:spcBef>
              <a:buClr>
                <a:schemeClr val="tx1"/>
              </a:buClr>
              <a:buFont typeface="Arial"/>
              <a:buChar char="•"/>
              <a:defRPr sz="2000" b="0">
                <a:solidFill>
                  <a:schemeClr val="accent2"/>
                </a:solidFill>
              </a:defRPr>
            </a:lvl1pPr>
            <a:lvl2pPr marL="557150" indent="-214289"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accent2"/>
                </a:solidFill>
              </a:defRPr>
            </a:lvl2pPr>
            <a:lvl3pPr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defRPr sz="1500">
                <a:solidFill>
                  <a:schemeClr val="accent2"/>
                </a:solidFill>
              </a:defRPr>
            </a:lvl3pPr>
            <a:lvl4pPr marL="1200013" indent="-171432"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300">
                <a:solidFill>
                  <a:schemeClr val="accent2"/>
                </a:solidFill>
              </a:defRPr>
            </a:lvl4pPr>
            <a:lvl5pPr>
              <a:defRPr>
                <a:solidFill>
                  <a:srgbClr val="292929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455085" y="1072589"/>
            <a:ext cx="8223250" cy="370284"/>
          </a:xfrm>
          <a:prstGeom prst="rect">
            <a:avLst/>
          </a:prstGeom>
        </p:spPr>
        <p:txBody>
          <a:bodyPr lIns="68676" tIns="34337" rIns="68676" bIns="34337"/>
          <a:lstStyle>
            <a:lvl1pPr marL="0" indent="0">
              <a:lnSpc>
                <a:spcPct val="95000"/>
              </a:lnSpc>
              <a:spcBef>
                <a:spcPts val="250"/>
              </a:spcBef>
              <a:buNone/>
              <a:defRPr sz="2000" cap="none" spc="-38" baseline="0">
                <a:solidFill>
                  <a:schemeClr val="accent2"/>
                </a:solidFill>
              </a:defRPr>
            </a:lvl1pPr>
            <a:lvl2pPr marL="342863" indent="0">
              <a:buNone/>
              <a:defRPr sz="2100">
                <a:solidFill>
                  <a:schemeClr val="tx1"/>
                </a:solidFill>
              </a:defRPr>
            </a:lvl2pPr>
            <a:lvl3pPr marL="685723" indent="0">
              <a:buNone/>
              <a:defRPr sz="1500">
                <a:solidFill>
                  <a:schemeClr val="tx1"/>
                </a:solidFill>
              </a:defRPr>
            </a:lvl3pPr>
            <a:lvl4pPr marL="1028582" indent="0">
              <a:buNone/>
              <a:defRPr sz="1400">
                <a:solidFill>
                  <a:schemeClr val="tx1"/>
                </a:solidFill>
              </a:defRPr>
            </a:lvl4pPr>
            <a:lvl5pPr marL="1371443" indent="0">
              <a:buNone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Rectangle 4"/>
          <p:cNvSpPr/>
          <p:nvPr userDrawn="1"/>
        </p:nvSpPr>
        <p:spPr>
          <a:xfrm flipH="1">
            <a:off x="0" y="4929717"/>
            <a:ext cx="7904692" cy="146050"/>
          </a:xfrm>
          <a:custGeom>
            <a:avLst/>
            <a:gdLst>
              <a:gd name="connsiteX0" fmla="*/ 0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0 w 8102600"/>
              <a:gd name="connsiteY4" fmla="*/ 0 h 146050"/>
              <a:gd name="connsiteX0" fmla="*/ 296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29634 w 8102600"/>
              <a:gd name="connsiteY4" fmla="*/ 0 h 146050"/>
              <a:gd name="connsiteX0" fmla="*/ 423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42334 w 8102600"/>
              <a:gd name="connsiteY4" fmla="*/ 0 h 14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02600" h="146050">
                <a:moveTo>
                  <a:pt x="42334" y="0"/>
                </a:moveTo>
                <a:lnTo>
                  <a:pt x="8102600" y="0"/>
                </a:lnTo>
                <a:lnTo>
                  <a:pt x="8102600" y="146050"/>
                </a:lnTo>
                <a:lnTo>
                  <a:pt x="0" y="146050"/>
                </a:lnTo>
                <a:lnTo>
                  <a:pt x="42334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45711" rIns="91421" bIns="45711" rtlCol="0" anchor="ctr"/>
          <a:lstStyle/>
          <a:p>
            <a:pPr algn="l"/>
            <a:fld id="{5266C0E3-FCB2-4D10-9980-6DFC0D8FABCB}" type="slidenum">
              <a:rPr lang="en-US" sz="500" b="0" smtClean="0">
                <a:solidFill>
                  <a:srgbClr val="BFBFBF">
                    <a:alpha val="50000"/>
                  </a:srgbClr>
                </a:solidFill>
                <a:latin typeface="Arial"/>
                <a:cs typeface="Arial"/>
              </a:rPr>
              <a:pPr algn="l"/>
              <a:t>‹#›</a:t>
            </a:fld>
            <a:endParaRPr lang="en-US" sz="500" dirty="0">
              <a:solidFill>
                <a:srgbClr val="BFBFBF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23" name="TextBox 22"/>
          <p:cNvSpPr txBox="1"/>
          <p:nvPr userDrawn="1"/>
        </p:nvSpPr>
        <p:spPr>
          <a:xfrm>
            <a:off x="6343649" y="4931832"/>
            <a:ext cx="1499121" cy="156634"/>
          </a:xfrm>
          <a:prstGeom prst="rect">
            <a:avLst/>
          </a:prstGeom>
          <a:noFill/>
        </p:spPr>
        <p:txBody>
          <a:bodyPr wrap="none" lIns="91421" tIns="45711" rIns="91421" bIns="45711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algn="r"/>
            <a:r>
              <a:rPr lang="en-US" sz="500" b="0" i="0" kern="1200" dirty="0" smtClean="0">
                <a:solidFill>
                  <a:schemeClr val="bg1">
                    <a:lumMod val="75000"/>
                    <a:alpha val="50000"/>
                  </a:schemeClr>
                </a:solidFill>
                <a:latin typeface="Arial"/>
                <a:ea typeface="+mn-ea"/>
                <a:cs typeface="Arial"/>
              </a:rPr>
              <a:t>© 2016 Juniper Networks, Inc. All rights reserved.</a:t>
            </a:r>
            <a:endParaRPr lang="en-US" sz="500" b="0" i="0" dirty="0">
              <a:solidFill>
                <a:schemeClr val="bg1">
                  <a:lumMod val="75000"/>
                  <a:alpha val="50000"/>
                </a:schemeClr>
              </a:solidFill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441325" y="4936068"/>
            <a:ext cx="2572808" cy="143827"/>
          </a:xfrm>
          <a:prstGeom prst="rect">
            <a:avLst/>
          </a:prstGeom>
          <a:noFill/>
        </p:spPr>
        <p:txBody>
          <a:bodyPr wrap="none" lIns="57139" tIns="0" rIns="57139" bIns="0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marL="0" marR="0" indent="0" algn="l" defTabSz="342863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1" dirty="0" smtClean="0">
                <a:solidFill>
                  <a:schemeClr val="accent3">
                    <a:lumMod val="40000"/>
                    <a:lumOff val="60000"/>
                    <a:alpha val="50000"/>
                  </a:schemeClr>
                </a:solidFill>
                <a:latin typeface="Arial"/>
                <a:cs typeface="Arial"/>
              </a:rPr>
              <a:t>JUNIPER NETWORKS CONFIDENTIAL</a:t>
            </a:r>
            <a:endParaRPr lang="en-US" sz="500" b="0" dirty="0">
              <a:solidFill>
                <a:schemeClr val="accent3">
                  <a:lumMod val="40000"/>
                  <a:lumOff val="60000"/>
                  <a:alpha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14" name="Picture 13" descr="juniper_rgb_black_1800x600.png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3008" y="4906432"/>
            <a:ext cx="584200" cy="194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569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fidential_Need to Know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junos_platform copy.png"/>
          <p:cNvPicPr>
            <a:picLocks noChangeAspect="1"/>
          </p:cNvPicPr>
          <p:nvPr userDrawn="1"/>
        </p:nvPicPr>
        <p:blipFill rotWithShape="1">
          <a:blip r:embed="rId2" cstate="screen">
            <a:alphaModFix amt="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228"/>
          <a:stretch/>
        </p:blipFill>
        <p:spPr>
          <a:xfrm flipH="1">
            <a:off x="3551766" y="-16934"/>
            <a:ext cx="5592233" cy="5172891"/>
          </a:xfrm>
          <a:prstGeom prst="rect">
            <a:avLst/>
          </a:prstGeom>
        </p:spPr>
      </p:pic>
      <p:pic>
        <p:nvPicPr>
          <p:cNvPr id="12" name="Picture 11" descr="junos_platform.png"/>
          <p:cNvPicPr>
            <a:picLocks noChangeAspect="1"/>
          </p:cNvPicPr>
          <p:nvPr userDrawn="1"/>
        </p:nvPicPr>
        <p:blipFill rotWithShape="1">
          <a:blip r:embed="rId3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524" r="8080" b="52874"/>
          <a:stretch/>
        </p:blipFill>
        <p:spPr>
          <a:xfrm>
            <a:off x="7200901" y="4076703"/>
            <a:ext cx="1943099" cy="1066799"/>
          </a:xfrm>
          <a:prstGeom prst="rect">
            <a:avLst/>
          </a:prstGeom>
        </p:spPr>
      </p:pic>
      <p:sp>
        <p:nvSpPr>
          <p:cNvPr id="14" name="Rectangle 26"/>
          <p:cNvSpPr>
            <a:spLocks noChangeArrowheads="1"/>
          </p:cNvSpPr>
          <p:nvPr userDrawn="1"/>
        </p:nvSpPr>
        <p:spPr bwMode="black">
          <a:xfrm>
            <a:off x="8628732" y="4927600"/>
            <a:ext cx="515268" cy="149226"/>
          </a:xfrm>
          <a:custGeom>
            <a:avLst/>
            <a:gdLst>
              <a:gd name="connsiteX0" fmla="*/ 0 w 400050"/>
              <a:gd name="connsiteY0" fmla="*/ 0 h 133350"/>
              <a:gd name="connsiteX1" fmla="*/ 400050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00050"/>
              <a:gd name="connsiteY0" fmla="*/ 3175 h 136525"/>
              <a:gd name="connsiteX1" fmla="*/ 377825 w 400050"/>
              <a:gd name="connsiteY1" fmla="*/ 0 h 136525"/>
              <a:gd name="connsiteX2" fmla="*/ 400050 w 400050"/>
              <a:gd name="connsiteY2" fmla="*/ 136525 h 136525"/>
              <a:gd name="connsiteX3" fmla="*/ 0 w 400050"/>
              <a:gd name="connsiteY3" fmla="*/ 136525 h 136525"/>
              <a:gd name="connsiteX4" fmla="*/ 0 w 400050"/>
              <a:gd name="connsiteY4" fmla="*/ 3175 h 136525"/>
              <a:gd name="connsiteX0" fmla="*/ 0 w 400050"/>
              <a:gd name="connsiteY0" fmla="*/ 0 h 133350"/>
              <a:gd name="connsiteX1" fmla="*/ 368663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39561"/>
              <a:gd name="connsiteY0" fmla="*/ 0 h 133350"/>
              <a:gd name="connsiteX1" fmla="*/ 408174 w 439561"/>
              <a:gd name="connsiteY1" fmla="*/ 0 h 133350"/>
              <a:gd name="connsiteX2" fmla="*/ 439561 w 439561"/>
              <a:gd name="connsiteY2" fmla="*/ 133350 h 133350"/>
              <a:gd name="connsiteX3" fmla="*/ 39511 w 439561"/>
              <a:gd name="connsiteY3" fmla="*/ 133350 h 133350"/>
              <a:gd name="connsiteX4" fmla="*/ 0 w 439561"/>
              <a:gd name="connsiteY4" fmla="*/ 0 h 133350"/>
              <a:gd name="connsiteX0" fmla="*/ 0 w 445215"/>
              <a:gd name="connsiteY0" fmla="*/ 0 h 133350"/>
              <a:gd name="connsiteX1" fmla="*/ 445215 w 445215"/>
              <a:gd name="connsiteY1" fmla="*/ 0 h 133350"/>
              <a:gd name="connsiteX2" fmla="*/ 439561 w 445215"/>
              <a:gd name="connsiteY2" fmla="*/ 133350 h 133350"/>
              <a:gd name="connsiteX3" fmla="*/ 39511 w 445215"/>
              <a:gd name="connsiteY3" fmla="*/ 133350 h 133350"/>
              <a:gd name="connsiteX4" fmla="*/ 0 w 445215"/>
              <a:gd name="connsiteY4" fmla="*/ 0 h 133350"/>
              <a:gd name="connsiteX0" fmla="*/ 0 w 440276"/>
              <a:gd name="connsiteY0" fmla="*/ 0 h 133350"/>
              <a:gd name="connsiteX1" fmla="*/ 440276 w 440276"/>
              <a:gd name="connsiteY1" fmla="*/ 2899 h 133350"/>
              <a:gd name="connsiteX2" fmla="*/ 439561 w 440276"/>
              <a:gd name="connsiteY2" fmla="*/ 133350 h 133350"/>
              <a:gd name="connsiteX3" fmla="*/ 39511 w 440276"/>
              <a:gd name="connsiteY3" fmla="*/ 133350 h 133350"/>
              <a:gd name="connsiteX4" fmla="*/ 0 w 440276"/>
              <a:gd name="connsiteY4" fmla="*/ 0 h 133350"/>
              <a:gd name="connsiteX0" fmla="*/ 24695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24695 w 400765"/>
              <a:gd name="connsiteY4" fmla="*/ 0 h 130451"/>
              <a:gd name="connsiteX0" fmla="*/ 34573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34573 w 400765"/>
              <a:gd name="connsiteY4" fmla="*/ 0 h 130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0765" h="130451">
                <a:moveTo>
                  <a:pt x="34573" y="0"/>
                </a:moveTo>
                <a:lnTo>
                  <a:pt x="400765" y="0"/>
                </a:lnTo>
                <a:cubicBezTo>
                  <a:pt x="400527" y="43484"/>
                  <a:pt x="400288" y="86967"/>
                  <a:pt x="400050" y="130451"/>
                </a:cubicBezTo>
                <a:lnTo>
                  <a:pt x="0" y="130451"/>
                </a:lnTo>
                <a:lnTo>
                  <a:pt x="34573" y="0"/>
                </a:lnTo>
                <a:close/>
              </a:path>
            </a:pathLst>
          </a:custGeom>
          <a:solidFill>
            <a:srgbClr val="892013"/>
          </a:solidFill>
          <a:extLst/>
        </p:spPr>
        <p:txBody>
          <a:bodyPr wrap="square" lIns="0" tIns="45711" rIns="91436" bIns="45711" rtlCol="0" anchor="ctr" anchorCtr="0">
            <a:noAutofit/>
          </a:bodyPr>
          <a:lstStyle/>
          <a:p>
            <a:pPr lvl="0" algn="ctr"/>
            <a:r>
              <a:rPr lang="en-US" sz="500" b="0" dirty="0" smtClean="0">
                <a:solidFill>
                  <a:srgbClr val="D4EAF4">
                    <a:alpha val="50000"/>
                  </a:srgbClr>
                </a:solidFill>
                <a:latin typeface="Arial"/>
                <a:cs typeface="Arial"/>
              </a:rPr>
              <a:t> </a:t>
            </a:r>
            <a:endParaRPr lang="en-US" sz="500" b="0" dirty="0">
              <a:solidFill>
                <a:srgbClr val="D4EAF4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18" name="Rectangle 4"/>
          <p:cNvSpPr/>
          <p:nvPr userDrawn="1"/>
        </p:nvSpPr>
        <p:spPr>
          <a:xfrm flipH="1">
            <a:off x="0" y="4929717"/>
            <a:ext cx="7904692" cy="146050"/>
          </a:xfrm>
          <a:custGeom>
            <a:avLst/>
            <a:gdLst>
              <a:gd name="connsiteX0" fmla="*/ 0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0 w 8102600"/>
              <a:gd name="connsiteY4" fmla="*/ 0 h 146050"/>
              <a:gd name="connsiteX0" fmla="*/ 296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29634 w 8102600"/>
              <a:gd name="connsiteY4" fmla="*/ 0 h 146050"/>
              <a:gd name="connsiteX0" fmla="*/ 423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42334 w 8102600"/>
              <a:gd name="connsiteY4" fmla="*/ 0 h 14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02600" h="146050">
                <a:moveTo>
                  <a:pt x="42334" y="0"/>
                </a:moveTo>
                <a:lnTo>
                  <a:pt x="8102600" y="0"/>
                </a:lnTo>
                <a:lnTo>
                  <a:pt x="8102600" y="146050"/>
                </a:lnTo>
                <a:lnTo>
                  <a:pt x="0" y="146050"/>
                </a:lnTo>
                <a:lnTo>
                  <a:pt x="42334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45711" rIns="91421" bIns="45711" rtlCol="0" anchor="ctr"/>
          <a:lstStyle/>
          <a:p>
            <a:pPr algn="l"/>
            <a:fld id="{5266C0E3-FCB2-4D10-9980-6DFC0D8FABCB}" type="slidenum">
              <a:rPr lang="en-US" sz="500" b="0" smtClean="0">
                <a:solidFill>
                  <a:srgbClr val="BFBFBF">
                    <a:alpha val="50000"/>
                  </a:srgbClr>
                </a:solidFill>
                <a:latin typeface="Arial"/>
                <a:cs typeface="Arial"/>
              </a:rPr>
              <a:pPr algn="l"/>
              <a:t>‹#›</a:t>
            </a:fld>
            <a:endParaRPr lang="en-US" sz="500" dirty="0">
              <a:solidFill>
                <a:srgbClr val="BFBFBF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19" name="TextBox 18"/>
          <p:cNvSpPr txBox="1"/>
          <p:nvPr userDrawn="1"/>
        </p:nvSpPr>
        <p:spPr>
          <a:xfrm>
            <a:off x="6343649" y="4931832"/>
            <a:ext cx="1499121" cy="156634"/>
          </a:xfrm>
          <a:prstGeom prst="rect">
            <a:avLst/>
          </a:prstGeom>
          <a:noFill/>
        </p:spPr>
        <p:txBody>
          <a:bodyPr wrap="none" lIns="91421" tIns="45711" rIns="91421" bIns="45711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algn="r"/>
            <a:r>
              <a:rPr lang="en-US" sz="500" b="0" i="0" kern="1200" dirty="0" smtClean="0">
                <a:solidFill>
                  <a:schemeClr val="bg1">
                    <a:lumMod val="75000"/>
                    <a:alpha val="50000"/>
                  </a:schemeClr>
                </a:solidFill>
                <a:latin typeface="Arial"/>
                <a:ea typeface="+mn-ea"/>
                <a:cs typeface="Arial"/>
              </a:rPr>
              <a:t>© 2016 Juniper Networks, Inc. All rights reserved.</a:t>
            </a:r>
            <a:endParaRPr lang="en-US" sz="500" b="0" i="0" dirty="0">
              <a:solidFill>
                <a:schemeClr val="bg1">
                  <a:lumMod val="75000"/>
                  <a:alpha val="50000"/>
                </a:schemeClr>
              </a:solidFill>
            </a:endParaRPr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455085" y="3"/>
            <a:ext cx="8223250" cy="1015079"/>
          </a:xfrm>
          <a:prstGeom prst="rect">
            <a:avLst/>
          </a:prstGeom>
        </p:spPr>
        <p:txBody>
          <a:bodyPr wrap="square" lIns="57148" tIns="0" rIns="0" bIns="0" anchor="b" anchorCtr="0">
            <a:noAutofit/>
          </a:bodyPr>
          <a:lstStyle>
            <a:lvl1pPr>
              <a:lnSpc>
                <a:spcPct val="90000"/>
              </a:lnSpc>
              <a:spcBef>
                <a:spcPts val="250"/>
              </a:spcBef>
              <a:defRPr lang="en-US" sz="2800" b="0" spc="-38" baseline="0">
                <a:solidFill>
                  <a:schemeClr val="tx1"/>
                </a:solidFill>
                <a:ea typeface="+mn-ea"/>
              </a:defRPr>
            </a:lvl1pPr>
          </a:lstStyle>
          <a:p>
            <a:pPr marL="0" lvl="0" defTabSz="685586">
              <a:lnSpc>
                <a:spcPct val="80000"/>
              </a:lnSpc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7" name="Content Placeholder 2"/>
          <p:cNvSpPr>
            <a:spLocks noGrp="1"/>
          </p:cNvSpPr>
          <p:nvPr>
            <p:ph idx="1"/>
          </p:nvPr>
        </p:nvSpPr>
        <p:spPr>
          <a:xfrm>
            <a:off x="450529" y="1714502"/>
            <a:ext cx="8229601" cy="2962423"/>
          </a:xfrm>
          <a:prstGeom prst="rect">
            <a:avLst/>
          </a:prstGeom>
        </p:spPr>
        <p:txBody>
          <a:bodyPr lIns="57139" tIns="28571" rIns="57139" bIns="28571"/>
          <a:lstStyle>
            <a:lvl1pPr marL="285736" indent="-285736">
              <a:lnSpc>
                <a:spcPct val="95000"/>
              </a:lnSpc>
              <a:spcBef>
                <a:spcPts val="563"/>
              </a:spcBef>
              <a:buClr>
                <a:schemeClr val="tx1"/>
              </a:buClr>
              <a:buFont typeface="Arial"/>
              <a:buChar char="•"/>
              <a:defRPr sz="2000" b="0">
                <a:solidFill>
                  <a:schemeClr val="accent2"/>
                </a:solidFill>
              </a:defRPr>
            </a:lvl1pPr>
            <a:lvl2pPr marL="557150" indent="-214289"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accent2"/>
                </a:solidFill>
              </a:defRPr>
            </a:lvl2pPr>
            <a:lvl3pPr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defRPr sz="1500">
                <a:solidFill>
                  <a:schemeClr val="accent2"/>
                </a:solidFill>
              </a:defRPr>
            </a:lvl3pPr>
            <a:lvl4pPr marL="1200013" indent="-171432"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300">
                <a:solidFill>
                  <a:schemeClr val="accent2"/>
                </a:solidFill>
              </a:defRPr>
            </a:lvl4pPr>
            <a:lvl5pPr>
              <a:defRPr>
                <a:solidFill>
                  <a:srgbClr val="292929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21" name="Content Placeholder 5"/>
          <p:cNvSpPr>
            <a:spLocks noGrp="1"/>
          </p:cNvSpPr>
          <p:nvPr>
            <p:ph sz="quarter" idx="11"/>
          </p:nvPr>
        </p:nvSpPr>
        <p:spPr>
          <a:xfrm>
            <a:off x="455085" y="1072589"/>
            <a:ext cx="8223250" cy="370284"/>
          </a:xfrm>
          <a:prstGeom prst="rect">
            <a:avLst/>
          </a:prstGeom>
        </p:spPr>
        <p:txBody>
          <a:bodyPr lIns="68676" tIns="34337" rIns="68676" bIns="34337"/>
          <a:lstStyle>
            <a:lvl1pPr marL="0" indent="0">
              <a:lnSpc>
                <a:spcPct val="95000"/>
              </a:lnSpc>
              <a:spcBef>
                <a:spcPts val="250"/>
              </a:spcBef>
              <a:buNone/>
              <a:defRPr sz="2000" cap="none" spc="-38" baseline="0">
                <a:solidFill>
                  <a:schemeClr val="accent2"/>
                </a:solidFill>
              </a:defRPr>
            </a:lvl1pPr>
            <a:lvl2pPr marL="342863" indent="0">
              <a:buNone/>
              <a:defRPr sz="2100">
                <a:solidFill>
                  <a:schemeClr val="tx1"/>
                </a:solidFill>
              </a:defRPr>
            </a:lvl2pPr>
            <a:lvl3pPr marL="685723" indent="0">
              <a:buNone/>
              <a:defRPr sz="1500">
                <a:solidFill>
                  <a:schemeClr val="tx1"/>
                </a:solidFill>
              </a:defRPr>
            </a:lvl3pPr>
            <a:lvl4pPr marL="1028582" indent="0">
              <a:buNone/>
              <a:defRPr sz="1400">
                <a:solidFill>
                  <a:schemeClr val="tx1"/>
                </a:solidFill>
              </a:defRPr>
            </a:lvl4pPr>
            <a:lvl5pPr marL="1371443" indent="0">
              <a:buNone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13" name="Picture 12" descr="juniper_rgb_black_1800x600.png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3008" y="4906432"/>
            <a:ext cx="584200" cy="194733"/>
          </a:xfrm>
          <a:prstGeom prst="rect">
            <a:avLst/>
          </a:prstGeom>
        </p:spPr>
      </p:pic>
      <p:sp>
        <p:nvSpPr>
          <p:cNvPr id="15" name="TextBox 14"/>
          <p:cNvSpPr txBox="1"/>
          <p:nvPr userDrawn="1"/>
        </p:nvSpPr>
        <p:spPr>
          <a:xfrm>
            <a:off x="441325" y="4936068"/>
            <a:ext cx="3055408" cy="135465"/>
          </a:xfrm>
          <a:prstGeom prst="rect">
            <a:avLst/>
          </a:prstGeom>
          <a:noFill/>
        </p:spPr>
        <p:txBody>
          <a:bodyPr wrap="none" lIns="57139" tIns="0" rIns="57139" bIns="0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marL="0" marR="0" indent="0" algn="l" defTabSz="342863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1" dirty="0" smtClean="0">
                <a:solidFill>
                  <a:schemeClr val="accent3">
                    <a:lumMod val="40000"/>
                    <a:lumOff val="60000"/>
                    <a:alpha val="50000"/>
                  </a:schemeClr>
                </a:solidFill>
                <a:latin typeface="Arial"/>
                <a:cs typeface="Arial"/>
              </a:rPr>
              <a:t>JUNIPER NETWORKS CONFIDENTIAL </a:t>
            </a:r>
            <a:r>
              <a:rPr lang="en-US" sz="700" b="1" dirty="0" smtClean="0">
                <a:solidFill>
                  <a:schemeClr val="accent3">
                    <a:lumMod val="60000"/>
                    <a:lumOff val="40000"/>
                    <a:alpha val="50000"/>
                  </a:schemeClr>
                </a:solidFill>
                <a:latin typeface="Arial"/>
                <a:cs typeface="Arial"/>
              </a:rPr>
              <a:t>– </a:t>
            </a:r>
            <a:r>
              <a:rPr lang="en-US" sz="700" b="1" dirty="0" smtClean="0">
                <a:solidFill>
                  <a:schemeClr val="accent3">
                    <a:lumMod val="40000"/>
                    <a:lumOff val="60000"/>
                    <a:alpha val="50000"/>
                  </a:schemeClr>
                </a:solidFill>
                <a:latin typeface="Arial"/>
                <a:cs typeface="Arial"/>
              </a:rPr>
              <a:t>NEED TO KNOW</a:t>
            </a:r>
            <a:endParaRPr lang="en-US" sz="500" b="0" dirty="0">
              <a:solidFill>
                <a:schemeClr val="accent3">
                  <a:lumMod val="40000"/>
                  <a:lumOff val="60000"/>
                  <a:alpha val="50000"/>
                </a:schemeClr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88161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fidential_Need to Know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junos_platform copy.png"/>
          <p:cNvPicPr>
            <a:picLocks noChangeAspect="1"/>
          </p:cNvPicPr>
          <p:nvPr userDrawn="1"/>
        </p:nvPicPr>
        <p:blipFill rotWithShape="1">
          <a:blip r:embed="rId2" cstate="screen">
            <a:alphaModFix amt="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228"/>
          <a:stretch/>
        </p:blipFill>
        <p:spPr>
          <a:xfrm flipH="1">
            <a:off x="3551766" y="-16934"/>
            <a:ext cx="5592233" cy="5172891"/>
          </a:xfrm>
          <a:prstGeom prst="rect">
            <a:avLst/>
          </a:prstGeom>
        </p:spPr>
      </p:pic>
      <p:pic>
        <p:nvPicPr>
          <p:cNvPr id="12" name="Picture 11" descr="junos_platform.png"/>
          <p:cNvPicPr>
            <a:picLocks noChangeAspect="1"/>
          </p:cNvPicPr>
          <p:nvPr userDrawn="1"/>
        </p:nvPicPr>
        <p:blipFill rotWithShape="1">
          <a:blip r:embed="rId3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524" r="8080" b="52874"/>
          <a:stretch/>
        </p:blipFill>
        <p:spPr>
          <a:xfrm>
            <a:off x="7200901" y="4076703"/>
            <a:ext cx="1943099" cy="1066799"/>
          </a:xfrm>
          <a:prstGeom prst="rect">
            <a:avLst/>
          </a:prstGeom>
        </p:spPr>
      </p:pic>
      <p:sp>
        <p:nvSpPr>
          <p:cNvPr id="14" name="Rectangle 26"/>
          <p:cNvSpPr>
            <a:spLocks noChangeArrowheads="1"/>
          </p:cNvSpPr>
          <p:nvPr userDrawn="1"/>
        </p:nvSpPr>
        <p:spPr bwMode="black">
          <a:xfrm>
            <a:off x="8628732" y="4927600"/>
            <a:ext cx="515268" cy="149226"/>
          </a:xfrm>
          <a:custGeom>
            <a:avLst/>
            <a:gdLst>
              <a:gd name="connsiteX0" fmla="*/ 0 w 400050"/>
              <a:gd name="connsiteY0" fmla="*/ 0 h 133350"/>
              <a:gd name="connsiteX1" fmla="*/ 400050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00050"/>
              <a:gd name="connsiteY0" fmla="*/ 3175 h 136525"/>
              <a:gd name="connsiteX1" fmla="*/ 377825 w 400050"/>
              <a:gd name="connsiteY1" fmla="*/ 0 h 136525"/>
              <a:gd name="connsiteX2" fmla="*/ 400050 w 400050"/>
              <a:gd name="connsiteY2" fmla="*/ 136525 h 136525"/>
              <a:gd name="connsiteX3" fmla="*/ 0 w 400050"/>
              <a:gd name="connsiteY3" fmla="*/ 136525 h 136525"/>
              <a:gd name="connsiteX4" fmla="*/ 0 w 400050"/>
              <a:gd name="connsiteY4" fmla="*/ 3175 h 136525"/>
              <a:gd name="connsiteX0" fmla="*/ 0 w 400050"/>
              <a:gd name="connsiteY0" fmla="*/ 0 h 133350"/>
              <a:gd name="connsiteX1" fmla="*/ 368663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39561"/>
              <a:gd name="connsiteY0" fmla="*/ 0 h 133350"/>
              <a:gd name="connsiteX1" fmla="*/ 408174 w 439561"/>
              <a:gd name="connsiteY1" fmla="*/ 0 h 133350"/>
              <a:gd name="connsiteX2" fmla="*/ 439561 w 439561"/>
              <a:gd name="connsiteY2" fmla="*/ 133350 h 133350"/>
              <a:gd name="connsiteX3" fmla="*/ 39511 w 439561"/>
              <a:gd name="connsiteY3" fmla="*/ 133350 h 133350"/>
              <a:gd name="connsiteX4" fmla="*/ 0 w 439561"/>
              <a:gd name="connsiteY4" fmla="*/ 0 h 133350"/>
              <a:gd name="connsiteX0" fmla="*/ 0 w 445215"/>
              <a:gd name="connsiteY0" fmla="*/ 0 h 133350"/>
              <a:gd name="connsiteX1" fmla="*/ 445215 w 445215"/>
              <a:gd name="connsiteY1" fmla="*/ 0 h 133350"/>
              <a:gd name="connsiteX2" fmla="*/ 439561 w 445215"/>
              <a:gd name="connsiteY2" fmla="*/ 133350 h 133350"/>
              <a:gd name="connsiteX3" fmla="*/ 39511 w 445215"/>
              <a:gd name="connsiteY3" fmla="*/ 133350 h 133350"/>
              <a:gd name="connsiteX4" fmla="*/ 0 w 445215"/>
              <a:gd name="connsiteY4" fmla="*/ 0 h 133350"/>
              <a:gd name="connsiteX0" fmla="*/ 0 w 440276"/>
              <a:gd name="connsiteY0" fmla="*/ 0 h 133350"/>
              <a:gd name="connsiteX1" fmla="*/ 440276 w 440276"/>
              <a:gd name="connsiteY1" fmla="*/ 2899 h 133350"/>
              <a:gd name="connsiteX2" fmla="*/ 439561 w 440276"/>
              <a:gd name="connsiteY2" fmla="*/ 133350 h 133350"/>
              <a:gd name="connsiteX3" fmla="*/ 39511 w 440276"/>
              <a:gd name="connsiteY3" fmla="*/ 133350 h 133350"/>
              <a:gd name="connsiteX4" fmla="*/ 0 w 440276"/>
              <a:gd name="connsiteY4" fmla="*/ 0 h 133350"/>
              <a:gd name="connsiteX0" fmla="*/ 24695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24695 w 400765"/>
              <a:gd name="connsiteY4" fmla="*/ 0 h 130451"/>
              <a:gd name="connsiteX0" fmla="*/ 34573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34573 w 400765"/>
              <a:gd name="connsiteY4" fmla="*/ 0 h 130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0765" h="130451">
                <a:moveTo>
                  <a:pt x="34573" y="0"/>
                </a:moveTo>
                <a:lnTo>
                  <a:pt x="400765" y="0"/>
                </a:lnTo>
                <a:cubicBezTo>
                  <a:pt x="400527" y="43484"/>
                  <a:pt x="400288" y="86967"/>
                  <a:pt x="400050" y="130451"/>
                </a:cubicBezTo>
                <a:lnTo>
                  <a:pt x="0" y="130451"/>
                </a:lnTo>
                <a:lnTo>
                  <a:pt x="34573" y="0"/>
                </a:lnTo>
                <a:close/>
              </a:path>
            </a:pathLst>
          </a:custGeom>
          <a:solidFill>
            <a:srgbClr val="892013"/>
          </a:solidFill>
          <a:extLst/>
        </p:spPr>
        <p:txBody>
          <a:bodyPr wrap="square" lIns="0" tIns="45711" rIns="91436" bIns="45711" rtlCol="0" anchor="ctr" anchorCtr="0">
            <a:noAutofit/>
          </a:bodyPr>
          <a:lstStyle/>
          <a:p>
            <a:pPr lvl="0" algn="ctr"/>
            <a:r>
              <a:rPr lang="en-US" sz="500" b="0" dirty="0" smtClean="0">
                <a:solidFill>
                  <a:srgbClr val="D4EAF4">
                    <a:alpha val="50000"/>
                  </a:srgbClr>
                </a:solidFill>
                <a:latin typeface="Arial"/>
                <a:cs typeface="Arial"/>
              </a:rPr>
              <a:t> </a:t>
            </a:r>
            <a:endParaRPr lang="en-US" sz="500" b="0" dirty="0">
              <a:solidFill>
                <a:srgbClr val="D4EAF4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18" name="Rectangle 4"/>
          <p:cNvSpPr/>
          <p:nvPr userDrawn="1"/>
        </p:nvSpPr>
        <p:spPr>
          <a:xfrm flipH="1">
            <a:off x="0" y="4929717"/>
            <a:ext cx="7904692" cy="146050"/>
          </a:xfrm>
          <a:custGeom>
            <a:avLst/>
            <a:gdLst>
              <a:gd name="connsiteX0" fmla="*/ 0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0 w 8102600"/>
              <a:gd name="connsiteY4" fmla="*/ 0 h 146050"/>
              <a:gd name="connsiteX0" fmla="*/ 296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29634 w 8102600"/>
              <a:gd name="connsiteY4" fmla="*/ 0 h 146050"/>
              <a:gd name="connsiteX0" fmla="*/ 423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42334 w 8102600"/>
              <a:gd name="connsiteY4" fmla="*/ 0 h 14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02600" h="146050">
                <a:moveTo>
                  <a:pt x="42334" y="0"/>
                </a:moveTo>
                <a:lnTo>
                  <a:pt x="8102600" y="0"/>
                </a:lnTo>
                <a:lnTo>
                  <a:pt x="8102600" y="146050"/>
                </a:lnTo>
                <a:lnTo>
                  <a:pt x="0" y="146050"/>
                </a:lnTo>
                <a:lnTo>
                  <a:pt x="42334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45711" rIns="91421" bIns="45711" rtlCol="0" anchor="ctr"/>
          <a:lstStyle/>
          <a:p>
            <a:pPr algn="l"/>
            <a:fld id="{5266C0E3-FCB2-4D10-9980-6DFC0D8FABCB}" type="slidenum">
              <a:rPr lang="en-US" sz="500" b="0" smtClean="0">
                <a:solidFill>
                  <a:srgbClr val="BFBFBF">
                    <a:alpha val="50000"/>
                  </a:srgbClr>
                </a:solidFill>
                <a:latin typeface="Arial"/>
                <a:cs typeface="Arial"/>
              </a:rPr>
              <a:pPr algn="l"/>
              <a:t>‹#›</a:t>
            </a:fld>
            <a:endParaRPr lang="en-US" sz="500" dirty="0">
              <a:solidFill>
                <a:srgbClr val="BFBFBF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19" name="TextBox 18"/>
          <p:cNvSpPr txBox="1"/>
          <p:nvPr userDrawn="1"/>
        </p:nvSpPr>
        <p:spPr>
          <a:xfrm>
            <a:off x="6343649" y="4931832"/>
            <a:ext cx="1499121" cy="156634"/>
          </a:xfrm>
          <a:prstGeom prst="rect">
            <a:avLst/>
          </a:prstGeom>
          <a:noFill/>
        </p:spPr>
        <p:txBody>
          <a:bodyPr wrap="none" lIns="91421" tIns="45711" rIns="91421" bIns="45711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algn="r"/>
            <a:r>
              <a:rPr lang="en-US" sz="500" b="0" i="0" kern="1200" dirty="0" smtClean="0">
                <a:solidFill>
                  <a:schemeClr val="bg1">
                    <a:lumMod val="75000"/>
                    <a:alpha val="50000"/>
                  </a:schemeClr>
                </a:solidFill>
                <a:latin typeface="Arial"/>
                <a:ea typeface="+mn-ea"/>
                <a:cs typeface="Arial"/>
              </a:rPr>
              <a:t>© 2016 Juniper Networks, Inc. All rights reserved.</a:t>
            </a:r>
            <a:endParaRPr lang="en-US" sz="500" b="0" i="0" dirty="0">
              <a:solidFill>
                <a:schemeClr val="bg1">
                  <a:lumMod val="75000"/>
                  <a:alpha val="50000"/>
                </a:schemeClr>
              </a:solidFill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455085" y="3"/>
            <a:ext cx="8223250" cy="1015079"/>
          </a:xfrm>
          <a:prstGeom prst="rect">
            <a:avLst/>
          </a:prstGeom>
        </p:spPr>
        <p:txBody>
          <a:bodyPr wrap="square" lIns="57148" tIns="0" rIns="0" bIns="0" anchor="b" anchorCtr="0">
            <a:noAutofit/>
          </a:bodyPr>
          <a:lstStyle>
            <a:lvl1pPr>
              <a:lnSpc>
                <a:spcPct val="90000"/>
              </a:lnSpc>
              <a:spcBef>
                <a:spcPts val="250"/>
              </a:spcBef>
              <a:defRPr lang="en-US" sz="2800" b="0" spc="-38" baseline="0">
                <a:solidFill>
                  <a:schemeClr val="tx1"/>
                </a:solidFill>
                <a:ea typeface="+mn-ea"/>
              </a:defRPr>
            </a:lvl1pPr>
          </a:lstStyle>
          <a:p>
            <a:pPr marL="0" lvl="0" defTabSz="685586">
              <a:lnSpc>
                <a:spcPct val="80000"/>
              </a:lnSpc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50529" y="1714502"/>
            <a:ext cx="8229601" cy="2962423"/>
          </a:xfrm>
          <a:prstGeom prst="rect">
            <a:avLst/>
          </a:prstGeom>
        </p:spPr>
        <p:txBody>
          <a:bodyPr lIns="57139" tIns="28571" rIns="57139" bIns="28571"/>
          <a:lstStyle>
            <a:lvl1pPr marL="285736" indent="-285736">
              <a:lnSpc>
                <a:spcPct val="95000"/>
              </a:lnSpc>
              <a:spcBef>
                <a:spcPts val="563"/>
              </a:spcBef>
              <a:buClr>
                <a:schemeClr val="tx1"/>
              </a:buClr>
              <a:buFont typeface="Arial"/>
              <a:buChar char="•"/>
              <a:defRPr sz="2000" b="0">
                <a:solidFill>
                  <a:schemeClr val="accent2"/>
                </a:solidFill>
              </a:defRPr>
            </a:lvl1pPr>
            <a:lvl2pPr marL="557150" indent="-214289"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accent2"/>
                </a:solidFill>
              </a:defRPr>
            </a:lvl2pPr>
            <a:lvl3pPr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defRPr sz="1500">
                <a:solidFill>
                  <a:schemeClr val="accent2"/>
                </a:solidFill>
              </a:defRPr>
            </a:lvl3pPr>
            <a:lvl4pPr marL="1200013" indent="-171432"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300">
                <a:solidFill>
                  <a:schemeClr val="accent2"/>
                </a:solidFill>
              </a:defRPr>
            </a:lvl4pPr>
            <a:lvl5pPr>
              <a:defRPr>
                <a:solidFill>
                  <a:srgbClr val="292929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pic>
        <p:nvPicPr>
          <p:cNvPr id="16" name="Picture 15" descr="juniper_rgb_black_1800x600.png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3008" y="4906432"/>
            <a:ext cx="584200" cy="194733"/>
          </a:xfrm>
          <a:prstGeom prst="rect">
            <a:avLst/>
          </a:prstGeom>
        </p:spPr>
      </p:pic>
      <p:sp>
        <p:nvSpPr>
          <p:cNvPr id="15" name="TextBox 14"/>
          <p:cNvSpPr txBox="1"/>
          <p:nvPr userDrawn="1"/>
        </p:nvSpPr>
        <p:spPr>
          <a:xfrm>
            <a:off x="441325" y="4936068"/>
            <a:ext cx="3055408" cy="135465"/>
          </a:xfrm>
          <a:prstGeom prst="rect">
            <a:avLst/>
          </a:prstGeom>
          <a:noFill/>
        </p:spPr>
        <p:txBody>
          <a:bodyPr wrap="none" lIns="57139" tIns="0" rIns="57139" bIns="0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marL="0" marR="0" indent="0" algn="l" defTabSz="342863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1" dirty="0" smtClean="0">
                <a:solidFill>
                  <a:schemeClr val="accent3">
                    <a:lumMod val="40000"/>
                    <a:lumOff val="60000"/>
                    <a:alpha val="50000"/>
                  </a:schemeClr>
                </a:solidFill>
                <a:latin typeface="Arial"/>
                <a:cs typeface="Arial"/>
              </a:rPr>
              <a:t>JUNIPER NETWORKS CONFIDENTIAL </a:t>
            </a:r>
            <a:r>
              <a:rPr lang="en-US" sz="700" b="1" dirty="0" smtClean="0">
                <a:solidFill>
                  <a:schemeClr val="accent3">
                    <a:lumMod val="60000"/>
                    <a:lumOff val="40000"/>
                    <a:alpha val="50000"/>
                  </a:schemeClr>
                </a:solidFill>
                <a:latin typeface="Arial"/>
                <a:cs typeface="Arial"/>
              </a:rPr>
              <a:t>– </a:t>
            </a:r>
            <a:r>
              <a:rPr lang="en-US" sz="700" b="1" dirty="0" smtClean="0">
                <a:solidFill>
                  <a:schemeClr val="accent3">
                    <a:lumMod val="40000"/>
                    <a:lumOff val="60000"/>
                    <a:alpha val="50000"/>
                  </a:schemeClr>
                </a:solidFill>
                <a:latin typeface="Arial"/>
                <a:cs typeface="Arial"/>
              </a:rPr>
              <a:t>NEED TO KNOW</a:t>
            </a:r>
            <a:endParaRPr lang="en-US" sz="500" b="0" dirty="0">
              <a:solidFill>
                <a:schemeClr val="accent3">
                  <a:lumMod val="40000"/>
                  <a:lumOff val="60000"/>
                  <a:alpha val="50000"/>
                </a:schemeClr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72131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fidential_Restriced_Access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junos_platform copy.png"/>
          <p:cNvPicPr>
            <a:picLocks noChangeAspect="1"/>
          </p:cNvPicPr>
          <p:nvPr userDrawn="1"/>
        </p:nvPicPr>
        <p:blipFill rotWithShape="1">
          <a:blip r:embed="rId2" cstate="screen">
            <a:alphaModFix amt="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228"/>
          <a:stretch/>
        </p:blipFill>
        <p:spPr>
          <a:xfrm flipH="1">
            <a:off x="3551766" y="-16934"/>
            <a:ext cx="5592233" cy="5172891"/>
          </a:xfrm>
          <a:prstGeom prst="rect">
            <a:avLst/>
          </a:prstGeom>
        </p:spPr>
      </p:pic>
      <p:pic>
        <p:nvPicPr>
          <p:cNvPr id="12" name="Picture 11" descr="junos_platform.png"/>
          <p:cNvPicPr>
            <a:picLocks noChangeAspect="1"/>
          </p:cNvPicPr>
          <p:nvPr userDrawn="1"/>
        </p:nvPicPr>
        <p:blipFill rotWithShape="1">
          <a:blip r:embed="rId3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524" r="8080" b="52874"/>
          <a:stretch/>
        </p:blipFill>
        <p:spPr>
          <a:xfrm>
            <a:off x="7200901" y="4076703"/>
            <a:ext cx="1943099" cy="1066799"/>
          </a:xfrm>
          <a:prstGeom prst="rect">
            <a:avLst/>
          </a:prstGeom>
        </p:spPr>
      </p:pic>
      <p:sp>
        <p:nvSpPr>
          <p:cNvPr id="14" name="Rectangle 26"/>
          <p:cNvSpPr>
            <a:spLocks noChangeArrowheads="1"/>
          </p:cNvSpPr>
          <p:nvPr userDrawn="1"/>
        </p:nvSpPr>
        <p:spPr bwMode="black">
          <a:xfrm>
            <a:off x="8628732" y="4927600"/>
            <a:ext cx="515268" cy="149226"/>
          </a:xfrm>
          <a:custGeom>
            <a:avLst/>
            <a:gdLst>
              <a:gd name="connsiteX0" fmla="*/ 0 w 400050"/>
              <a:gd name="connsiteY0" fmla="*/ 0 h 133350"/>
              <a:gd name="connsiteX1" fmla="*/ 400050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00050"/>
              <a:gd name="connsiteY0" fmla="*/ 3175 h 136525"/>
              <a:gd name="connsiteX1" fmla="*/ 377825 w 400050"/>
              <a:gd name="connsiteY1" fmla="*/ 0 h 136525"/>
              <a:gd name="connsiteX2" fmla="*/ 400050 w 400050"/>
              <a:gd name="connsiteY2" fmla="*/ 136525 h 136525"/>
              <a:gd name="connsiteX3" fmla="*/ 0 w 400050"/>
              <a:gd name="connsiteY3" fmla="*/ 136525 h 136525"/>
              <a:gd name="connsiteX4" fmla="*/ 0 w 400050"/>
              <a:gd name="connsiteY4" fmla="*/ 3175 h 136525"/>
              <a:gd name="connsiteX0" fmla="*/ 0 w 400050"/>
              <a:gd name="connsiteY0" fmla="*/ 0 h 133350"/>
              <a:gd name="connsiteX1" fmla="*/ 368663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39561"/>
              <a:gd name="connsiteY0" fmla="*/ 0 h 133350"/>
              <a:gd name="connsiteX1" fmla="*/ 408174 w 439561"/>
              <a:gd name="connsiteY1" fmla="*/ 0 h 133350"/>
              <a:gd name="connsiteX2" fmla="*/ 439561 w 439561"/>
              <a:gd name="connsiteY2" fmla="*/ 133350 h 133350"/>
              <a:gd name="connsiteX3" fmla="*/ 39511 w 439561"/>
              <a:gd name="connsiteY3" fmla="*/ 133350 h 133350"/>
              <a:gd name="connsiteX4" fmla="*/ 0 w 439561"/>
              <a:gd name="connsiteY4" fmla="*/ 0 h 133350"/>
              <a:gd name="connsiteX0" fmla="*/ 0 w 445215"/>
              <a:gd name="connsiteY0" fmla="*/ 0 h 133350"/>
              <a:gd name="connsiteX1" fmla="*/ 445215 w 445215"/>
              <a:gd name="connsiteY1" fmla="*/ 0 h 133350"/>
              <a:gd name="connsiteX2" fmla="*/ 439561 w 445215"/>
              <a:gd name="connsiteY2" fmla="*/ 133350 h 133350"/>
              <a:gd name="connsiteX3" fmla="*/ 39511 w 445215"/>
              <a:gd name="connsiteY3" fmla="*/ 133350 h 133350"/>
              <a:gd name="connsiteX4" fmla="*/ 0 w 445215"/>
              <a:gd name="connsiteY4" fmla="*/ 0 h 133350"/>
              <a:gd name="connsiteX0" fmla="*/ 0 w 440276"/>
              <a:gd name="connsiteY0" fmla="*/ 0 h 133350"/>
              <a:gd name="connsiteX1" fmla="*/ 440276 w 440276"/>
              <a:gd name="connsiteY1" fmla="*/ 2899 h 133350"/>
              <a:gd name="connsiteX2" fmla="*/ 439561 w 440276"/>
              <a:gd name="connsiteY2" fmla="*/ 133350 h 133350"/>
              <a:gd name="connsiteX3" fmla="*/ 39511 w 440276"/>
              <a:gd name="connsiteY3" fmla="*/ 133350 h 133350"/>
              <a:gd name="connsiteX4" fmla="*/ 0 w 440276"/>
              <a:gd name="connsiteY4" fmla="*/ 0 h 133350"/>
              <a:gd name="connsiteX0" fmla="*/ 24695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24695 w 400765"/>
              <a:gd name="connsiteY4" fmla="*/ 0 h 130451"/>
              <a:gd name="connsiteX0" fmla="*/ 34573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34573 w 400765"/>
              <a:gd name="connsiteY4" fmla="*/ 0 h 130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0765" h="130451">
                <a:moveTo>
                  <a:pt x="34573" y="0"/>
                </a:moveTo>
                <a:lnTo>
                  <a:pt x="400765" y="0"/>
                </a:lnTo>
                <a:cubicBezTo>
                  <a:pt x="400527" y="43484"/>
                  <a:pt x="400288" y="86967"/>
                  <a:pt x="400050" y="130451"/>
                </a:cubicBezTo>
                <a:lnTo>
                  <a:pt x="0" y="130451"/>
                </a:lnTo>
                <a:lnTo>
                  <a:pt x="34573" y="0"/>
                </a:lnTo>
                <a:close/>
              </a:path>
            </a:pathLst>
          </a:custGeom>
          <a:solidFill>
            <a:srgbClr val="892013"/>
          </a:solidFill>
          <a:extLst/>
        </p:spPr>
        <p:txBody>
          <a:bodyPr wrap="square" lIns="0" tIns="45711" rIns="91436" bIns="45711" rtlCol="0" anchor="ctr" anchorCtr="0">
            <a:noAutofit/>
          </a:bodyPr>
          <a:lstStyle/>
          <a:p>
            <a:pPr lvl="0" algn="ctr"/>
            <a:r>
              <a:rPr lang="en-US" sz="500" b="0" dirty="0" smtClean="0">
                <a:solidFill>
                  <a:srgbClr val="D4EAF4">
                    <a:alpha val="50000"/>
                  </a:srgbClr>
                </a:solidFill>
                <a:latin typeface="Arial"/>
                <a:cs typeface="Arial"/>
              </a:rPr>
              <a:t> </a:t>
            </a:r>
            <a:endParaRPr lang="en-US" sz="500" b="0" dirty="0">
              <a:solidFill>
                <a:srgbClr val="D4EAF4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18" name="Rectangle 4"/>
          <p:cNvSpPr/>
          <p:nvPr userDrawn="1"/>
        </p:nvSpPr>
        <p:spPr>
          <a:xfrm flipH="1">
            <a:off x="0" y="4929717"/>
            <a:ext cx="7904692" cy="146050"/>
          </a:xfrm>
          <a:custGeom>
            <a:avLst/>
            <a:gdLst>
              <a:gd name="connsiteX0" fmla="*/ 0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0 w 8102600"/>
              <a:gd name="connsiteY4" fmla="*/ 0 h 146050"/>
              <a:gd name="connsiteX0" fmla="*/ 296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29634 w 8102600"/>
              <a:gd name="connsiteY4" fmla="*/ 0 h 146050"/>
              <a:gd name="connsiteX0" fmla="*/ 423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42334 w 8102600"/>
              <a:gd name="connsiteY4" fmla="*/ 0 h 14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02600" h="146050">
                <a:moveTo>
                  <a:pt x="42334" y="0"/>
                </a:moveTo>
                <a:lnTo>
                  <a:pt x="8102600" y="0"/>
                </a:lnTo>
                <a:lnTo>
                  <a:pt x="8102600" y="146050"/>
                </a:lnTo>
                <a:lnTo>
                  <a:pt x="0" y="146050"/>
                </a:lnTo>
                <a:lnTo>
                  <a:pt x="42334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45711" rIns="91421" bIns="45711" rtlCol="0" anchor="ctr"/>
          <a:lstStyle/>
          <a:p>
            <a:pPr algn="l"/>
            <a:fld id="{5266C0E3-FCB2-4D10-9980-6DFC0D8FABCB}" type="slidenum">
              <a:rPr lang="en-US" sz="500" b="0" smtClean="0">
                <a:solidFill>
                  <a:srgbClr val="BFBFBF">
                    <a:alpha val="50000"/>
                  </a:srgbClr>
                </a:solidFill>
                <a:latin typeface="Arial"/>
                <a:cs typeface="Arial"/>
              </a:rPr>
              <a:pPr algn="l"/>
              <a:t>‹#›</a:t>
            </a:fld>
            <a:endParaRPr lang="en-US" sz="500" dirty="0">
              <a:solidFill>
                <a:srgbClr val="BFBFBF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19" name="TextBox 18"/>
          <p:cNvSpPr txBox="1"/>
          <p:nvPr userDrawn="1"/>
        </p:nvSpPr>
        <p:spPr>
          <a:xfrm>
            <a:off x="6343649" y="4931832"/>
            <a:ext cx="1499121" cy="156634"/>
          </a:xfrm>
          <a:prstGeom prst="rect">
            <a:avLst/>
          </a:prstGeom>
          <a:noFill/>
        </p:spPr>
        <p:txBody>
          <a:bodyPr wrap="none" lIns="91421" tIns="45711" rIns="91421" bIns="45711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algn="r"/>
            <a:r>
              <a:rPr lang="en-US" sz="500" b="0" i="0" kern="1200" dirty="0" smtClean="0">
                <a:solidFill>
                  <a:schemeClr val="bg1">
                    <a:lumMod val="75000"/>
                    <a:alpha val="50000"/>
                  </a:schemeClr>
                </a:solidFill>
                <a:latin typeface="Arial"/>
                <a:ea typeface="+mn-ea"/>
                <a:cs typeface="Arial"/>
              </a:rPr>
              <a:t>© 2016 Juniper Networks, Inc. All rights reserved.</a:t>
            </a:r>
            <a:endParaRPr lang="en-US" sz="500" b="0" i="0" dirty="0">
              <a:solidFill>
                <a:schemeClr val="bg1">
                  <a:lumMod val="75000"/>
                  <a:alpha val="50000"/>
                </a:schemeClr>
              </a:solidFill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441325" y="4936068"/>
            <a:ext cx="3157008" cy="143932"/>
          </a:xfrm>
          <a:prstGeom prst="rect">
            <a:avLst/>
          </a:prstGeom>
          <a:noFill/>
        </p:spPr>
        <p:txBody>
          <a:bodyPr wrap="none" lIns="57139" tIns="0" rIns="57139" bIns="0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marL="0" marR="0" indent="0" algn="l" defTabSz="342863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1" dirty="0" smtClean="0">
                <a:solidFill>
                  <a:schemeClr val="accent3">
                    <a:lumMod val="40000"/>
                    <a:lumOff val="60000"/>
                    <a:alpha val="50000"/>
                  </a:schemeClr>
                </a:solidFill>
                <a:latin typeface="Arial"/>
                <a:cs typeface="Arial"/>
              </a:rPr>
              <a:t>JUNIPER NETWORKS CONFIDENTIAL </a:t>
            </a:r>
            <a:r>
              <a:rPr lang="en-US" sz="700" b="1" dirty="0" smtClean="0">
                <a:solidFill>
                  <a:schemeClr val="accent3">
                    <a:lumMod val="60000"/>
                    <a:lumOff val="40000"/>
                    <a:alpha val="50000"/>
                  </a:schemeClr>
                </a:solidFill>
                <a:latin typeface="Arial"/>
                <a:cs typeface="Arial"/>
              </a:rPr>
              <a:t>– </a:t>
            </a:r>
            <a:r>
              <a:rPr lang="en-US" sz="700" b="1" dirty="0" smtClean="0">
                <a:solidFill>
                  <a:srgbClr val="FF838A">
                    <a:alpha val="50000"/>
                  </a:srgbClr>
                </a:solidFill>
                <a:latin typeface="Arial"/>
                <a:cs typeface="Arial"/>
              </a:rPr>
              <a:t>RESTRICTED</a:t>
            </a:r>
            <a:r>
              <a:rPr lang="en-US" sz="700" b="1" baseline="0" dirty="0" smtClean="0">
                <a:solidFill>
                  <a:srgbClr val="FF838A">
                    <a:alpha val="50000"/>
                  </a:srgbClr>
                </a:solidFill>
                <a:latin typeface="Arial"/>
                <a:cs typeface="Arial"/>
              </a:rPr>
              <a:t> ACCESS</a:t>
            </a:r>
            <a:endParaRPr lang="en-US" sz="500" b="0" dirty="0">
              <a:solidFill>
                <a:srgbClr val="FF838A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455085" y="3"/>
            <a:ext cx="8223250" cy="1015079"/>
          </a:xfrm>
          <a:prstGeom prst="rect">
            <a:avLst/>
          </a:prstGeom>
        </p:spPr>
        <p:txBody>
          <a:bodyPr wrap="square" lIns="57148" tIns="0" rIns="0" bIns="0" anchor="b" anchorCtr="0">
            <a:noAutofit/>
          </a:bodyPr>
          <a:lstStyle>
            <a:lvl1pPr>
              <a:lnSpc>
                <a:spcPct val="90000"/>
              </a:lnSpc>
              <a:spcBef>
                <a:spcPts val="250"/>
              </a:spcBef>
              <a:defRPr lang="en-US" sz="2800" b="0" spc="-38" baseline="0">
                <a:solidFill>
                  <a:schemeClr val="tx1"/>
                </a:solidFill>
                <a:ea typeface="+mn-ea"/>
              </a:defRPr>
            </a:lvl1pPr>
          </a:lstStyle>
          <a:p>
            <a:pPr marL="0" lvl="0" defTabSz="685586">
              <a:lnSpc>
                <a:spcPct val="80000"/>
              </a:lnSpc>
            </a:pPr>
            <a:r>
              <a:rPr lang="en-US" dirty="0" smtClean="0"/>
              <a:t>CLICK TO EDIT MASTER TITLE</a:t>
            </a:r>
            <a:endParaRPr lang="en-US" dirty="0"/>
          </a:p>
        </p:txBody>
      </p:sp>
      <p:pic>
        <p:nvPicPr>
          <p:cNvPr id="13" name="Picture 12" descr="juniper_rgb_black_1800x600.png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3008" y="4906432"/>
            <a:ext cx="584200" cy="194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04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fidential_Restriced_Access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junos_platform copy.png"/>
          <p:cNvPicPr>
            <a:picLocks noChangeAspect="1"/>
          </p:cNvPicPr>
          <p:nvPr userDrawn="1"/>
        </p:nvPicPr>
        <p:blipFill rotWithShape="1">
          <a:blip r:embed="rId2" cstate="screen">
            <a:alphaModFix amt="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228"/>
          <a:stretch/>
        </p:blipFill>
        <p:spPr>
          <a:xfrm flipH="1">
            <a:off x="3551766" y="-16934"/>
            <a:ext cx="5592233" cy="5172891"/>
          </a:xfrm>
          <a:prstGeom prst="rect">
            <a:avLst/>
          </a:prstGeom>
        </p:spPr>
      </p:pic>
      <p:pic>
        <p:nvPicPr>
          <p:cNvPr id="12" name="Picture 11" descr="junos_platform.png"/>
          <p:cNvPicPr>
            <a:picLocks noChangeAspect="1"/>
          </p:cNvPicPr>
          <p:nvPr userDrawn="1"/>
        </p:nvPicPr>
        <p:blipFill rotWithShape="1">
          <a:blip r:embed="rId3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524" r="8080" b="52874"/>
          <a:stretch/>
        </p:blipFill>
        <p:spPr>
          <a:xfrm>
            <a:off x="7200901" y="4076703"/>
            <a:ext cx="1943099" cy="1066799"/>
          </a:xfrm>
          <a:prstGeom prst="rect">
            <a:avLst/>
          </a:prstGeom>
        </p:spPr>
      </p:pic>
      <p:sp>
        <p:nvSpPr>
          <p:cNvPr id="14" name="Rectangle 26"/>
          <p:cNvSpPr>
            <a:spLocks noChangeArrowheads="1"/>
          </p:cNvSpPr>
          <p:nvPr userDrawn="1"/>
        </p:nvSpPr>
        <p:spPr bwMode="black">
          <a:xfrm>
            <a:off x="8628732" y="4927600"/>
            <a:ext cx="515268" cy="149226"/>
          </a:xfrm>
          <a:custGeom>
            <a:avLst/>
            <a:gdLst>
              <a:gd name="connsiteX0" fmla="*/ 0 w 400050"/>
              <a:gd name="connsiteY0" fmla="*/ 0 h 133350"/>
              <a:gd name="connsiteX1" fmla="*/ 400050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00050"/>
              <a:gd name="connsiteY0" fmla="*/ 3175 h 136525"/>
              <a:gd name="connsiteX1" fmla="*/ 377825 w 400050"/>
              <a:gd name="connsiteY1" fmla="*/ 0 h 136525"/>
              <a:gd name="connsiteX2" fmla="*/ 400050 w 400050"/>
              <a:gd name="connsiteY2" fmla="*/ 136525 h 136525"/>
              <a:gd name="connsiteX3" fmla="*/ 0 w 400050"/>
              <a:gd name="connsiteY3" fmla="*/ 136525 h 136525"/>
              <a:gd name="connsiteX4" fmla="*/ 0 w 400050"/>
              <a:gd name="connsiteY4" fmla="*/ 3175 h 136525"/>
              <a:gd name="connsiteX0" fmla="*/ 0 w 400050"/>
              <a:gd name="connsiteY0" fmla="*/ 0 h 133350"/>
              <a:gd name="connsiteX1" fmla="*/ 368663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39561"/>
              <a:gd name="connsiteY0" fmla="*/ 0 h 133350"/>
              <a:gd name="connsiteX1" fmla="*/ 408174 w 439561"/>
              <a:gd name="connsiteY1" fmla="*/ 0 h 133350"/>
              <a:gd name="connsiteX2" fmla="*/ 439561 w 439561"/>
              <a:gd name="connsiteY2" fmla="*/ 133350 h 133350"/>
              <a:gd name="connsiteX3" fmla="*/ 39511 w 439561"/>
              <a:gd name="connsiteY3" fmla="*/ 133350 h 133350"/>
              <a:gd name="connsiteX4" fmla="*/ 0 w 439561"/>
              <a:gd name="connsiteY4" fmla="*/ 0 h 133350"/>
              <a:gd name="connsiteX0" fmla="*/ 0 w 445215"/>
              <a:gd name="connsiteY0" fmla="*/ 0 h 133350"/>
              <a:gd name="connsiteX1" fmla="*/ 445215 w 445215"/>
              <a:gd name="connsiteY1" fmla="*/ 0 h 133350"/>
              <a:gd name="connsiteX2" fmla="*/ 439561 w 445215"/>
              <a:gd name="connsiteY2" fmla="*/ 133350 h 133350"/>
              <a:gd name="connsiteX3" fmla="*/ 39511 w 445215"/>
              <a:gd name="connsiteY3" fmla="*/ 133350 h 133350"/>
              <a:gd name="connsiteX4" fmla="*/ 0 w 445215"/>
              <a:gd name="connsiteY4" fmla="*/ 0 h 133350"/>
              <a:gd name="connsiteX0" fmla="*/ 0 w 440276"/>
              <a:gd name="connsiteY0" fmla="*/ 0 h 133350"/>
              <a:gd name="connsiteX1" fmla="*/ 440276 w 440276"/>
              <a:gd name="connsiteY1" fmla="*/ 2899 h 133350"/>
              <a:gd name="connsiteX2" fmla="*/ 439561 w 440276"/>
              <a:gd name="connsiteY2" fmla="*/ 133350 h 133350"/>
              <a:gd name="connsiteX3" fmla="*/ 39511 w 440276"/>
              <a:gd name="connsiteY3" fmla="*/ 133350 h 133350"/>
              <a:gd name="connsiteX4" fmla="*/ 0 w 440276"/>
              <a:gd name="connsiteY4" fmla="*/ 0 h 133350"/>
              <a:gd name="connsiteX0" fmla="*/ 24695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24695 w 400765"/>
              <a:gd name="connsiteY4" fmla="*/ 0 h 130451"/>
              <a:gd name="connsiteX0" fmla="*/ 34573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34573 w 400765"/>
              <a:gd name="connsiteY4" fmla="*/ 0 h 130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0765" h="130451">
                <a:moveTo>
                  <a:pt x="34573" y="0"/>
                </a:moveTo>
                <a:lnTo>
                  <a:pt x="400765" y="0"/>
                </a:lnTo>
                <a:cubicBezTo>
                  <a:pt x="400527" y="43484"/>
                  <a:pt x="400288" y="86967"/>
                  <a:pt x="400050" y="130451"/>
                </a:cubicBezTo>
                <a:lnTo>
                  <a:pt x="0" y="130451"/>
                </a:lnTo>
                <a:lnTo>
                  <a:pt x="34573" y="0"/>
                </a:lnTo>
                <a:close/>
              </a:path>
            </a:pathLst>
          </a:custGeom>
          <a:solidFill>
            <a:srgbClr val="892013"/>
          </a:solidFill>
          <a:extLst/>
        </p:spPr>
        <p:txBody>
          <a:bodyPr wrap="square" lIns="0" tIns="45711" rIns="91436" bIns="45711" rtlCol="0" anchor="ctr" anchorCtr="0">
            <a:noAutofit/>
          </a:bodyPr>
          <a:lstStyle/>
          <a:p>
            <a:pPr lvl="0" algn="ctr"/>
            <a:r>
              <a:rPr lang="en-US" sz="500" b="0" dirty="0" smtClean="0">
                <a:solidFill>
                  <a:srgbClr val="D4EAF4">
                    <a:alpha val="50000"/>
                  </a:srgbClr>
                </a:solidFill>
                <a:latin typeface="Arial"/>
                <a:cs typeface="Arial"/>
              </a:rPr>
              <a:t> </a:t>
            </a:r>
            <a:endParaRPr lang="en-US" sz="500" b="0" dirty="0">
              <a:solidFill>
                <a:srgbClr val="D4EAF4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18" name="Rectangle 4"/>
          <p:cNvSpPr/>
          <p:nvPr userDrawn="1"/>
        </p:nvSpPr>
        <p:spPr>
          <a:xfrm flipH="1">
            <a:off x="0" y="4929717"/>
            <a:ext cx="7904692" cy="146050"/>
          </a:xfrm>
          <a:custGeom>
            <a:avLst/>
            <a:gdLst>
              <a:gd name="connsiteX0" fmla="*/ 0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0 w 8102600"/>
              <a:gd name="connsiteY4" fmla="*/ 0 h 146050"/>
              <a:gd name="connsiteX0" fmla="*/ 296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29634 w 8102600"/>
              <a:gd name="connsiteY4" fmla="*/ 0 h 146050"/>
              <a:gd name="connsiteX0" fmla="*/ 423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42334 w 8102600"/>
              <a:gd name="connsiteY4" fmla="*/ 0 h 14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02600" h="146050">
                <a:moveTo>
                  <a:pt x="42334" y="0"/>
                </a:moveTo>
                <a:lnTo>
                  <a:pt x="8102600" y="0"/>
                </a:lnTo>
                <a:lnTo>
                  <a:pt x="8102600" y="146050"/>
                </a:lnTo>
                <a:lnTo>
                  <a:pt x="0" y="146050"/>
                </a:lnTo>
                <a:lnTo>
                  <a:pt x="42334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45711" rIns="91421" bIns="45711" rtlCol="0" anchor="ctr"/>
          <a:lstStyle/>
          <a:p>
            <a:pPr algn="l"/>
            <a:fld id="{5266C0E3-FCB2-4D10-9980-6DFC0D8FABCB}" type="slidenum">
              <a:rPr lang="en-US" sz="500" b="0" smtClean="0">
                <a:solidFill>
                  <a:srgbClr val="BFBFBF">
                    <a:alpha val="50000"/>
                  </a:srgbClr>
                </a:solidFill>
                <a:latin typeface="Arial"/>
                <a:cs typeface="Arial"/>
              </a:rPr>
              <a:pPr algn="l"/>
              <a:t>‹#›</a:t>
            </a:fld>
            <a:endParaRPr lang="en-US" sz="500" dirty="0">
              <a:solidFill>
                <a:srgbClr val="BFBFBF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19" name="TextBox 18"/>
          <p:cNvSpPr txBox="1"/>
          <p:nvPr userDrawn="1"/>
        </p:nvSpPr>
        <p:spPr>
          <a:xfrm>
            <a:off x="6343649" y="4931832"/>
            <a:ext cx="1499121" cy="156634"/>
          </a:xfrm>
          <a:prstGeom prst="rect">
            <a:avLst/>
          </a:prstGeom>
          <a:noFill/>
        </p:spPr>
        <p:txBody>
          <a:bodyPr wrap="none" lIns="91421" tIns="45711" rIns="91421" bIns="45711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algn="r"/>
            <a:r>
              <a:rPr lang="en-US" sz="500" b="0" i="0" kern="1200" dirty="0" smtClean="0">
                <a:solidFill>
                  <a:schemeClr val="bg1">
                    <a:lumMod val="75000"/>
                    <a:alpha val="50000"/>
                  </a:schemeClr>
                </a:solidFill>
                <a:latin typeface="Arial"/>
                <a:ea typeface="+mn-ea"/>
                <a:cs typeface="Arial"/>
              </a:rPr>
              <a:t>© 2016 Juniper Networks, Inc. All rights reserved.</a:t>
            </a:r>
            <a:endParaRPr lang="en-US" sz="500" b="0" i="0" dirty="0">
              <a:solidFill>
                <a:schemeClr val="bg1">
                  <a:lumMod val="75000"/>
                  <a:alpha val="50000"/>
                </a:schemeClr>
              </a:solidFill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455085" y="3"/>
            <a:ext cx="8223250" cy="1015079"/>
          </a:xfrm>
          <a:prstGeom prst="rect">
            <a:avLst/>
          </a:prstGeom>
        </p:spPr>
        <p:txBody>
          <a:bodyPr wrap="square" lIns="57148" tIns="0" rIns="0" bIns="0" anchor="b" anchorCtr="0">
            <a:noAutofit/>
          </a:bodyPr>
          <a:lstStyle>
            <a:lvl1pPr>
              <a:lnSpc>
                <a:spcPct val="90000"/>
              </a:lnSpc>
              <a:spcBef>
                <a:spcPts val="250"/>
              </a:spcBef>
              <a:defRPr lang="en-US" sz="2800" b="0" spc="-38" baseline="0">
                <a:solidFill>
                  <a:schemeClr val="tx1"/>
                </a:solidFill>
                <a:ea typeface="+mn-ea"/>
              </a:defRPr>
            </a:lvl1pPr>
          </a:lstStyle>
          <a:p>
            <a:pPr marL="0" lvl="0" defTabSz="685586">
              <a:lnSpc>
                <a:spcPct val="80000"/>
              </a:lnSpc>
            </a:pPr>
            <a:r>
              <a:rPr lang="en-US" dirty="0" smtClean="0"/>
              <a:t>CLICK TO EDIT MASTER TITLE</a:t>
            </a:r>
            <a:endParaRPr lang="en-US" dirty="0"/>
          </a:p>
        </p:txBody>
      </p:sp>
      <p:sp>
        <p:nvSpPr>
          <p:cNvPr id="16" name="Content Placeholder 5"/>
          <p:cNvSpPr>
            <a:spLocks noGrp="1"/>
          </p:cNvSpPr>
          <p:nvPr>
            <p:ph sz="quarter" idx="11"/>
          </p:nvPr>
        </p:nvSpPr>
        <p:spPr>
          <a:xfrm>
            <a:off x="455085" y="1072589"/>
            <a:ext cx="8223250" cy="370284"/>
          </a:xfrm>
          <a:prstGeom prst="rect">
            <a:avLst/>
          </a:prstGeom>
        </p:spPr>
        <p:txBody>
          <a:bodyPr lIns="68676" tIns="34337" rIns="68676" bIns="34337"/>
          <a:lstStyle>
            <a:lvl1pPr marL="0" indent="0">
              <a:lnSpc>
                <a:spcPct val="95000"/>
              </a:lnSpc>
              <a:spcBef>
                <a:spcPts val="250"/>
              </a:spcBef>
              <a:buNone/>
              <a:defRPr sz="2000" cap="none" spc="-38" baseline="0">
                <a:solidFill>
                  <a:schemeClr val="accent2"/>
                </a:solidFill>
              </a:defRPr>
            </a:lvl1pPr>
            <a:lvl2pPr marL="342863" indent="0">
              <a:buNone/>
              <a:defRPr sz="2100">
                <a:solidFill>
                  <a:schemeClr val="tx1"/>
                </a:solidFill>
              </a:defRPr>
            </a:lvl2pPr>
            <a:lvl3pPr marL="685723" indent="0">
              <a:buNone/>
              <a:defRPr sz="1500">
                <a:solidFill>
                  <a:schemeClr val="tx1"/>
                </a:solidFill>
              </a:defRPr>
            </a:lvl3pPr>
            <a:lvl4pPr marL="1028582" indent="0">
              <a:buNone/>
              <a:defRPr sz="1400">
                <a:solidFill>
                  <a:schemeClr val="tx1"/>
                </a:solidFill>
              </a:defRPr>
            </a:lvl4pPr>
            <a:lvl5pPr marL="1371443" indent="0">
              <a:buNone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13" name="Picture 12" descr="juniper_rgb_black_1800x600.png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3008" y="4906432"/>
            <a:ext cx="584200" cy="194733"/>
          </a:xfrm>
          <a:prstGeom prst="rect">
            <a:avLst/>
          </a:prstGeom>
        </p:spPr>
      </p:pic>
      <p:sp>
        <p:nvSpPr>
          <p:cNvPr id="15" name="TextBox 14"/>
          <p:cNvSpPr txBox="1"/>
          <p:nvPr userDrawn="1"/>
        </p:nvSpPr>
        <p:spPr>
          <a:xfrm>
            <a:off x="441325" y="4936068"/>
            <a:ext cx="3157008" cy="143932"/>
          </a:xfrm>
          <a:prstGeom prst="rect">
            <a:avLst/>
          </a:prstGeom>
          <a:noFill/>
        </p:spPr>
        <p:txBody>
          <a:bodyPr wrap="none" lIns="57139" tIns="0" rIns="57139" bIns="0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marL="0" marR="0" indent="0" algn="l" defTabSz="342863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1" dirty="0" smtClean="0">
                <a:solidFill>
                  <a:schemeClr val="accent3">
                    <a:lumMod val="40000"/>
                    <a:lumOff val="60000"/>
                    <a:alpha val="50000"/>
                  </a:schemeClr>
                </a:solidFill>
                <a:latin typeface="Arial"/>
                <a:cs typeface="Arial"/>
              </a:rPr>
              <a:t>JUNIPER NETWORKS CONFIDENTIAL </a:t>
            </a:r>
            <a:r>
              <a:rPr lang="en-US" sz="700" b="1" dirty="0" smtClean="0">
                <a:solidFill>
                  <a:schemeClr val="accent3">
                    <a:lumMod val="60000"/>
                    <a:lumOff val="40000"/>
                    <a:alpha val="50000"/>
                  </a:schemeClr>
                </a:solidFill>
                <a:latin typeface="Arial"/>
                <a:cs typeface="Arial"/>
              </a:rPr>
              <a:t>– </a:t>
            </a:r>
            <a:r>
              <a:rPr lang="en-US" sz="700" b="1" dirty="0" smtClean="0">
                <a:solidFill>
                  <a:srgbClr val="FF838A">
                    <a:alpha val="50000"/>
                  </a:srgbClr>
                </a:solidFill>
                <a:latin typeface="Arial"/>
                <a:cs typeface="Arial"/>
              </a:rPr>
              <a:t>RESTRICTED</a:t>
            </a:r>
            <a:r>
              <a:rPr lang="en-US" sz="700" b="1" baseline="0" dirty="0" smtClean="0">
                <a:solidFill>
                  <a:srgbClr val="FF838A">
                    <a:alpha val="50000"/>
                  </a:srgbClr>
                </a:solidFill>
                <a:latin typeface="Arial"/>
                <a:cs typeface="Arial"/>
              </a:rPr>
              <a:t> ACCESS</a:t>
            </a:r>
            <a:endParaRPr lang="en-US" sz="500" b="0" dirty="0">
              <a:solidFill>
                <a:srgbClr val="FF838A">
                  <a:alpha val="50000"/>
                </a:srgbClr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44489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fidential_Restriced_Access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junos_platform copy.png"/>
          <p:cNvPicPr>
            <a:picLocks noChangeAspect="1"/>
          </p:cNvPicPr>
          <p:nvPr userDrawn="1"/>
        </p:nvPicPr>
        <p:blipFill rotWithShape="1">
          <a:blip r:embed="rId2" cstate="screen">
            <a:alphaModFix amt="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228"/>
          <a:stretch/>
        </p:blipFill>
        <p:spPr>
          <a:xfrm flipH="1">
            <a:off x="3551766" y="-16934"/>
            <a:ext cx="5592233" cy="5172891"/>
          </a:xfrm>
          <a:prstGeom prst="rect">
            <a:avLst/>
          </a:prstGeom>
        </p:spPr>
      </p:pic>
      <p:pic>
        <p:nvPicPr>
          <p:cNvPr id="12" name="Picture 11" descr="junos_platform.png"/>
          <p:cNvPicPr>
            <a:picLocks noChangeAspect="1"/>
          </p:cNvPicPr>
          <p:nvPr userDrawn="1"/>
        </p:nvPicPr>
        <p:blipFill rotWithShape="1">
          <a:blip r:embed="rId3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524" r="8080" b="52874"/>
          <a:stretch/>
        </p:blipFill>
        <p:spPr>
          <a:xfrm>
            <a:off x="7200901" y="4076703"/>
            <a:ext cx="1943099" cy="1066799"/>
          </a:xfrm>
          <a:prstGeom prst="rect">
            <a:avLst/>
          </a:prstGeom>
        </p:spPr>
      </p:pic>
      <p:sp>
        <p:nvSpPr>
          <p:cNvPr id="14" name="Rectangle 26"/>
          <p:cNvSpPr>
            <a:spLocks noChangeArrowheads="1"/>
          </p:cNvSpPr>
          <p:nvPr userDrawn="1"/>
        </p:nvSpPr>
        <p:spPr bwMode="black">
          <a:xfrm>
            <a:off x="8628732" y="4927600"/>
            <a:ext cx="515268" cy="149226"/>
          </a:xfrm>
          <a:custGeom>
            <a:avLst/>
            <a:gdLst>
              <a:gd name="connsiteX0" fmla="*/ 0 w 400050"/>
              <a:gd name="connsiteY0" fmla="*/ 0 h 133350"/>
              <a:gd name="connsiteX1" fmla="*/ 400050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00050"/>
              <a:gd name="connsiteY0" fmla="*/ 3175 h 136525"/>
              <a:gd name="connsiteX1" fmla="*/ 377825 w 400050"/>
              <a:gd name="connsiteY1" fmla="*/ 0 h 136525"/>
              <a:gd name="connsiteX2" fmla="*/ 400050 w 400050"/>
              <a:gd name="connsiteY2" fmla="*/ 136525 h 136525"/>
              <a:gd name="connsiteX3" fmla="*/ 0 w 400050"/>
              <a:gd name="connsiteY3" fmla="*/ 136525 h 136525"/>
              <a:gd name="connsiteX4" fmla="*/ 0 w 400050"/>
              <a:gd name="connsiteY4" fmla="*/ 3175 h 136525"/>
              <a:gd name="connsiteX0" fmla="*/ 0 w 400050"/>
              <a:gd name="connsiteY0" fmla="*/ 0 h 133350"/>
              <a:gd name="connsiteX1" fmla="*/ 368663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39561"/>
              <a:gd name="connsiteY0" fmla="*/ 0 h 133350"/>
              <a:gd name="connsiteX1" fmla="*/ 408174 w 439561"/>
              <a:gd name="connsiteY1" fmla="*/ 0 h 133350"/>
              <a:gd name="connsiteX2" fmla="*/ 439561 w 439561"/>
              <a:gd name="connsiteY2" fmla="*/ 133350 h 133350"/>
              <a:gd name="connsiteX3" fmla="*/ 39511 w 439561"/>
              <a:gd name="connsiteY3" fmla="*/ 133350 h 133350"/>
              <a:gd name="connsiteX4" fmla="*/ 0 w 439561"/>
              <a:gd name="connsiteY4" fmla="*/ 0 h 133350"/>
              <a:gd name="connsiteX0" fmla="*/ 0 w 445215"/>
              <a:gd name="connsiteY0" fmla="*/ 0 h 133350"/>
              <a:gd name="connsiteX1" fmla="*/ 445215 w 445215"/>
              <a:gd name="connsiteY1" fmla="*/ 0 h 133350"/>
              <a:gd name="connsiteX2" fmla="*/ 439561 w 445215"/>
              <a:gd name="connsiteY2" fmla="*/ 133350 h 133350"/>
              <a:gd name="connsiteX3" fmla="*/ 39511 w 445215"/>
              <a:gd name="connsiteY3" fmla="*/ 133350 h 133350"/>
              <a:gd name="connsiteX4" fmla="*/ 0 w 445215"/>
              <a:gd name="connsiteY4" fmla="*/ 0 h 133350"/>
              <a:gd name="connsiteX0" fmla="*/ 0 w 440276"/>
              <a:gd name="connsiteY0" fmla="*/ 0 h 133350"/>
              <a:gd name="connsiteX1" fmla="*/ 440276 w 440276"/>
              <a:gd name="connsiteY1" fmla="*/ 2899 h 133350"/>
              <a:gd name="connsiteX2" fmla="*/ 439561 w 440276"/>
              <a:gd name="connsiteY2" fmla="*/ 133350 h 133350"/>
              <a:gd name="connsiteX3" fmla="*/ 39511 w 440276"/>
              <a:gd name="connsiteY3" fmla="*/ 133350 h 133350"/>
              <a:gd name="connsiteX4" fmla="*/ 0 w 440276"/>
              <a:gd name="connsiteY4" fmla="*/ 0 h 133350"/>
              <a:gd name="connsiteX0" fmla="*/ 24695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24695 w 400765"/>
              <a:gd name="connsiteY4" fmla="*/ 0 h 130451"/>
              <a:gd name="connsiteX0" fmla="*/ 34573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34573 w 400765"/>
              <a:gd name="connsiteY4" fmla="*/ 0 h 130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0765" h="130451">
                <a:moveTo>
                  <a:pt x="34573" y="0"/>
                </a:moveTo>
                <a:lnTo>
                  <a:pt x="400765" y="0"/>
                </a:lnTo>
                <a:cubicBezTo>
                  <a:pt x="400527" y="43484"/>
                  <a:pt x="400288" y="86967"/>
                  <a:pt x="400050" y="130451"/>
                </a:cubicBezTo>
                <a:lnTo>
                  <a:pt x="0" y="130451"/>
                </a:lnTo>
                <a:lnTo>
                  <a:pt x="34573" y="0"/>
                </a:lnTo>
                <a:close/>
              </a:path>
            </a:pathLst>
          </a:custGeom>
          <a:solidFill>
            <a:srgbClr val="892013"/>
          </a:solidFill>
          <a:extLst/>
        </p:spPr>
        <p:txBody>
          <a:bodyPr wrap="square" lIns="0" tIns="45711" rIns="91436" bIns="45711" rtlCol="0" anchor="ctr" anchorCtr="0">
            <a:noAutofit/>
          </a:bodyPr>
          <a:lstStyle/>
          <a:p>
            <a:pPr lvl="0" algn="ctr"/>
            <a:r>
              <a:rPr lang="en-US" sz="500" b="0" dirty="0" smtClean="0">
                <a:solidFill>
                  <a:srgbClr val="D4EAF4">
                    <a:alpha val="50000"/>
                  </a:srgbClr>
                </a:solidFill>
                <a:latin typeface="Arial"/>
                <a:cs typeface="Arial"/>
              </a:rPr>
              <a:t> </a:t>
            </a:r>
            <a:endParaRPr lang="en-US" sz="500" b="0" dirty="0">
              <a:solidFill>
                <a:srgbClr val="D4EAF4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18" name="Rectangle 4"/>
          <p:cNvSpPr/>
          <p:nvPr userDrawn="1"/>
        </p:nvSpPr>
        <p:spPr>
          <a:xfrm flipH="1">
            <a:off x="0" y="4929717"/>
            <a:ext cx="7904692" cy="146050"/>
          </a:xfrm>
          <a:custGeom>
            <a:avLst/>
            <a:gdLst>
              <a:gd name="connsiteX0" fmla="*/ 0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0 w 8102600"/>
              <a:gd name="connsiteY4" fmla="*/ 0 h 146050"/>
              <a:gd name="connsiteX0" fmla="*/ 296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29634 w 8102600"/>
              <a:gd name="connsiteY4" fmla="*/ 0 h 146050"/>
              <a:gd name="connsiteX0" fmla="*/ 423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42334 w 8102600"/>
              <a:gd name="connsiteY4" fmla="*/ 0 h 14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02600" h="146050">
                <a:moveTo>
                  <a:pt x="42334" y="0"/>
                </a:moveTo>
                <a:lnTo>
                  <a:pt x="8102600" y="0"/>
                </a:lnTo>
                <a:lnTo>
                  <a:pt x="8102600" y="146050"/>
                </a:lnTo>
                <a:lnTo>
                  <a:pt x="0" y="146050"/>
                </a:lnTo>
                <a:lnTo>
                  <a:pt x="42334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45711" rIns="91421" bIns="45711" rtlCol="0" anchor="ctr"/>
          <a:lstStyle/>
          <a:p>
            <a:pPr algn="l"/>
            <a:fld id="{5266C0E3-FCB2-4D10-9980-6DFC0D8FABCB}" type="slidenum">
              <a:rPr lang="en-US" sz="500" b="0" smtClean="0">
                <a:solidFill>
                  <a:srgbClr val="BFBFBF">
                    <a:alpha val="50000"/>
                  </a:srgbClr>
                </a:solidFill>
                <a:latin typeface="Arial"/>
                <a:cs typeface="Arial"/>
              </a:rPr>
              <a:pPr algn="l"/>
              <a:t>‹#›</a:t>
            </a:fld>
            <a:endParaRPr lang="en-US" sz="500" dirty="0">
              <a:solidFill>
                <a:srgbClr val="BFBFBF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19" name="TextBox 18"/>
          <p:cNvSpPr txBox="1"/>
          <p:nvPr userDrawn="1"/>
        </p:nvSpPr>
        <p:spPr>
          <a:xfrm>
            <a:off x="6343649" y="4931832"/>
            <a:ext cx="1499121" cy="156634"/>
          </a:xfrm>
          <a:prstGeom prst="rect">
            <a:avLst/>
          </a:prstGeom>
          <a:noFill/>
        </p:spPr>
        <p:txBody>
          <a:bodyPr wrap="none" lIns="91421" tIns="45711" rIns="91421" bIns="45711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algn="r"/>
            <a:r>
              <a:rPr lang="en-US" sz="500" b="0" i="0" kern="1200" dirty="0" smtClean="0">
                <a:solidFill>
                  <a:schemeClr val="bg1">
                    <a:lumMod val="75000"/>
                    <a:alpha val="50000"/>
                  </a:schemeClr>
                </a:solidFill>
                <a:latin typeface="Arial"/>
                <a:ea typeface="+mn-ea"/>
                <a:cs typeface="Arial"/>
              </a:rPr>
              <a:t>© 2016 Juniper Networks, Inc. All rights reserved.</a:t>
            </a:r>
            <a:endParaRPr lang="en-US" sz="500" b="0" i="0" dirty="0">
              <a:solidFill>
                <a:schemeClr val="bg1">
                  <a:lumMod val="75000"/>
                  <a:alpha val="50000"/>
                </a:schemeClr>
              </a:solidFill>
            </a:endParaRPr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455085" y="3"/>
            <a:ext cx="8223250" cy="1015079"/>
          </a:xfrm>
          <a:prstGeom prst="rect">
            <a:avLst/>
          </a:prstGeom>
        </p:spPr>
        <p:txBody>
          <a:bodyPr wrap="square" lIns="57148" tIns="0" rIns="0" bIns="0" anchor="b" anchorCtr="0">
            <a:noAutofit/>
          </a:bodyPr>
          <a:lstStyle>
            <a:lvl1pPr>
              <a:lnSpc>
                <a:spcPct val="90000"/>
              </a:lnSpc>
              <a:spcBef>
                <a:spcPts val="250"/>
              </a:spcBef>
              <a:defRPr lang="en-US" sz="2800" b="0" spc="-38" baseline="0">
                <a:solidFill>
                  <a:schemeClr val="tx1"/>
                </a:solidFill>
                <a:ea typeface="+mn-ea"/>
              </a:defRPr>
            </a:lvl1pPr>
          </a:lstStyle>
          <a:p>
            <a:pPr marL="0" lvl="0" defTabSz="685586">
              <a:lnSpc>
                <a:spcPct val="80000"/>
              </a:lnSpc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6" name="Content Placeholder 2"/>
          <p:cNvSpPr>
            <a:spLocks noGrp="1"/>
          </p:cNvSpPr>
          <p:nvPr>
            <p:ph idx="1"/>
          </p:nvPr>
        </p:nvSpPr>
        <p:spPr>
          <a:xfrm>
            <a:off x="450529" y="1714502"/>
            <a:ext cx="8229601" cy="2962423"/>
          </a:xfrm>
          <a:prstGeom prst="rect">
            <a:avLst/>
          </a:prstGeom>
        </p:spPr>
        <p:txBody>
          <a:bodyPr lIns="57139" tIns="28571" rIns="57139" bIns="28571"/>
          <a:lstStyle>
            <a:lvl1pPr marL="285736" indent="-285736">
              <a:lnSpc>
                <a:spcPct val="95000"/>
              </a:lnSpc>
              <a:spcBef>
                <a:spcPts val="563"/>
              </a:spcBef>
              <a:buClr>
                <a:schemeClr val="tx1"/>
              </a:buClr>
              <a:buFont typeface="Arial"/>
              <a:buChar char="•"/>
              <a:defRPr sz="2000" b="0">
                <a:solidFill>
                  <a:schemeClr val="accent2"/>
                </a:solidFill>
              </a:defRPr>
            </a:lvl1pPr>
            <a:lvl2pPr marL="557150" indent="-214289"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accent2"/>
                </a:solidFill>
              </a:defRPr>
            </a:lvl2pPr>
            <a:lvl3pPr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defRPr sz="1500">
                <a:solidFill>
                  <a:schemeClr val="accent2"/>
                </a:solidFill>
              </a:defRPr>
            </a:lvl3pPr>
            <a:lvl4pPr marL="1200013" indent="-171432"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300">
                <a:solidFill>
                  <a:schemeClr val="accent2"/>
                </a:solidFill>
              </a:defRPr>
            </a:lvl4pPr>
            <a:lvl5pPr>
              <a:defRPr>
                <a:solidFill>
                  <a:srgbClr val="292929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7" name="Content Placeholder 5"/>
          <p:cNvSpPr>
            <a:spLocks noGrp="1"/>
          </p:cNvSpPr>
          <p:nvPr>
            <p:ph sz="quarter" idx="11"/>
          </p:nvPr>
        </p:nvSpPr>
        <p:spPr>
          <a:xfrm>
            <a:off x="455085" y="1072589"/>
            <a:ext cx="8223250" cy="370284"/>
          </a:xfrm>
          <a:prstGeom prst="rect">
            <a:avLst/>
          </a:prstGeom>
        </p:spPr>
        <p:txBody>
          <a:bodyPr lIns="68676" tIns="34337" rIns="68676" bIns="34337"/>
          <a:lstStyle>
            <a:lvl1pPr marL="0" indent="0">
              <a:lnSpc>
                <a:spcPct val="95000"/>
              </a:lnSpc>
              <a:spcBef>
                <a:spcPts val="250"/>
              </a:spcBef>
              <a:buNone/>
              <a:defRPr sz="2000" cap="none" spc="-38" baseline="0">
                <a:solidFill>
                  <a:schemeClr val="accent2"/>
                </a:solidFill>
              </a:defRPr>
            </a:lvl1pPr>
            <a:lvl2pPr marL="342863" indent="0">
              <a:buNone/>
              <a:defRPr sz="2100">
                <a:solidFill>
                  <a:schemeClr val="tx1"/>
                </a:solidFill>
              </a:defRPr>
            </a:lvl2pPr>
            <a:lvl3pPr marL="685723" indent="0">
              <a:buNone/>
              <a:defRPr sz="1500">
                <a:solidFill>
                  <a:schemeClr val="tx1"/>
                </a:solidFill>
              </a:defRPr>
            </a:lvl3pPr>
            <a:lvl4pPr marL="1028582" indent="0">
              <a:buNone/>
              <a:defRPr sz="1400">
                <a:solidFill>
                  <a:schemeClr val="tx1"/>
                </a:solidFill>
              </a:defRPr>
            </a:lvl4pPr>
            <a:lvl5pPr marL="1371443" indent="0">
              <a:buNone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21" name="Picture 20" descr="juniper_rgb_black_1800x600.png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3008" y="4906432"/>
            <a:ext cx="584200" cy="194733"/>
          </a:xfrm>
          <a:prstGeom prst="rect">
            <a:avLst/>
          </a:prstGeom>
        </p:spPr>
      </p:pic>
      <p:sp>
        <p:nvSpPr>
          <p:cNvPr id="15" name="TextBox 14"/>
          <p:cNvSpPr txBox="1"/>
          <p:nvPr userDrawn="1"/>
        </p:nvSpPr>
        <p:spPr>
          <a:xfrm>
            <a:off x="441325" y="4936068"/>
            <a:ext cx="3157008" cy="143932"/>
          </a:xfrm>
          <a:prstGeom prst="rect">
            <a:avLst/>
          </a:prstGeom>
          <a:noFill/>
        </p:spPr>
        <p:txBody>
          <a:bodyPr wrap="none" lIns="57139" tIns="0" rIns="57139" bIns="0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marL="0" marR="0" indent="0" algn="l" defTabSz="342863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1" dirty="0" smtClean="0">
                <a:solidFill>
                  <a:schemeClr val="accent3">
                    <a:lumMod val="40000"/>
                    <a:lumOff val="60000"/>
                    <a:alpha val="50000"/>
                  </a:schemeClr>
                </a:solidFill>
                <a:latin typeface="Arial"/>
                <a:cs typeface="Arial"/>
              </a:rPr>
              <a:t>JUNIPER NETWORKS CONFIDENTIAL </a:t>
            </a:r>
            <a:r>
              <a:rPr lang="en-US" sz="700" b="1" dirty="0" smtClean="0">
                <a:solidFill>
                  <a:schemeClr val="accent3">
                    <a:lumMod val="60000"/>
                    <a:lumOff val="40000"/>
                    <a:alpha val="50000"/>
                  </a:schemeClr>
                </a:solidFill>
                <a:latin typeface="Arial"/>
                <a:cs typeface="Arial"/>
              </a:rPr>
              <a:t>– </a:t>
            </a:r>
            <a:r>
              <a:rPr lang="en-US" sz="700" b="1" dirty="0" smtClean="0">
                <a:solidFill>
                  <a:srgbClr val="FF838A">
                    <a:alpha val="50000"/>
                  </a:srgbClr>
                </a:solidFill>
                <a:latin typeface="Arial"/>
                <a:cs typeface="Arial"/>
              </a:rPr>
              <a:t>RESTRICTED</a:t>
            </a:r>
            <a:r>
              <a:rPr lang="en-US" sz="700" b="1" baseline="0" dirty="0" smtClean="0">
                <a:solidFill>
                  <a:srgbClr val="FF838A">
                    <a:alpha val="50000"/>
                  </a:srgbClr>
                </a:solidFill>
                <a:latin typeface="Arial"/>
                <a:cs typeface="Arial"/>
              </a:rPr>
              <a:t> ACCESS</a:t>
            </a:r>
            <a:endParaRPr lang="en-US" sz="500" b="0" dirty="0">
              <a:solidFill>
                <a:srgbClr val="FF838A">
                  <a:alpha val="50000"/>
                </a:srgbClr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31144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fidential_Restriced_Access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junos_platform copy.png"/>
          <p:cNvPicPr>
            <a:picLocks noChangeAspect="1"/>
          </p:cNvPicPr>
          <p:nvPr userDrawn="1"/>
        </p:nvPicPr>
        <p:blipFill rotWithShape="1">
          <a:blip r:embed="rId2" cstate="screen">
            <a:alphaModFix amt="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228"/>
          <a:stretch/>
        </p:blipFill>
        <p:spPr>
          <a:xfrm flipH="1">
            <a:off x="3551766" y="-16934"/>
            <a:ext cx="5592233" cy="5172891"/>
          </a:xfrm>
          <a:prstGeom prst="rect">
            <a:avLst/>
          </a:prstGeom>
        </p:spPr>
      </p:pic>
      <p:pic>
        <p:nvPicPr>
          <p:cNvPr id="12" name="Picture 11" descr="junos_platform.png"/>
          <p:cNvPicPr>
            <a:picLocks noChangeAspect="1"/>
          </p:cNvPicPr>
          <p:nvPr userDrawn="1"/>
        </p:nvPicPr>
        <p:blipFill rotWithShape="1">
          <a:blip r:embed="rId3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524" r="8080" b="52874"/>
          <a:stretch/>
        </p:blipFill>
        <p:spPr>
          <a:xfrm>
            <a:off x="7200901" y="4076703"/>
            <a:ext cx="1943099" cy="1066799"/>
          </a:xfrm>
          <a:prstGeom prst="rect">
            <a:avLst/>
          </a:prstGeom>
        </p:spPr>
      </p:pic>
      <p:sp>
        <p:nvSpPr>
          <p:cNvPr id="14" name="Rectangle 26"/>
          <p:cNvSpPr>
            <a:spLocks noChangeArrowheads="1"/>
          </p:cNvSpPr>
          <p:nvPr userDrawn="1"/>
        </p:nvSpPr>
        <p:spPr bwMode="black">
          <a:xfrm>
            <a:off x="8628732" y="4927600"/>
            <a:ext cx="515268" cy="149226"/>
          </a:xfrm>
          <a:custGeom>
            <a:avLst/>
            <a:gdLst>
              <a:gd name="connsiteX0" fmla="*/ 0 w 400050"/>
              <a:gd name="connsiteY0" fmla="*/ 0 h 133350"/>
              <a:gd name="connsiteX1" fmla="*/ 400050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00050"/>
              <a:gd name="connsiteY0" fmla="*/ 3175 h 136525"/>
              <a:gd name="connsiteX1" fmla="*/ 377825 w 400050"/>
              <a:gd name="connsiteY1" fmla="*/ 0 h 136525"/>
              <a:gd name="connsiteX2" fmla="*/ 400050 w 400050"/>
              <a:gd name="connsiteY2" fmla="*/ 136525 h 136525"/>
              <a:gd name="connsiteX3" fmla="*/ 0 w 400050"/>
              <a:gd name="connsiteY3" fmla="*/ 136525 h 136525"/>
              <a:gd name="connsiteX4" fmla="*/ 0 w 400050"/>
              <a:gd name="connsiteY4" fmla="*/ 3175 h 136525"/>
              <a:gd name="connsiteX0" fmla="*/ 0 w 400050"/>
              <a:gd name="connsiteY0" fmla="*/ 0 h 133350"/>
              <a:gd name="connsiteX1" fmla="*/ 368663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39561"/>
              <a:gd name="connsiteY0" fmla="*/ 0 h 133350"/>
              <a:gd name="connsiteX1" fmla="*/ 408174 w 439561"/>
              <a:gd name="connsiteY1" fmla="*/ 0 h 133350"/>
              <a:gd name="connsiteX2" fmla="*/ 439561 w 439561"/>
              <a:gd name="connsiteY2" fmla="*/ 133350 h 133350"/>
              <a:gd name="connsiteX3" fmla="*/ 39511 w 439561"/>
              <a:gd name="connsiteY3" fmla="*/ 133350 h 133350"/>
              <a:gd name="connsiteX4" fmla="*/ 0 w 439561"/>
              <a:gd name="connsiteY4" fmla="*/ 0 h 133350"/>
              <a:gd name="connsiteX0" fmla="*/ 0 w 445215"/>
              <a:gd name="connsiteY0" fmla="*/ 0 h 133350"/>
              <a:gd name="connsiteX1" fmla="*/ 445215 w 445215"/>
              <a:gd name="connsiteY1" fmla="*/ 0 h 133350"/>
              <a:gd name="connsiteX2" fmla="*/ 439561 w 445215"/>
              <a:gd name="connsiteY2" fmla="*/ 133350 h 133350"/>
              <a:gd name="connsiteX3" fmla="*/ 39511 w 445215"/>
              <a:gd name="connsiteY3" fmla="*/ 133350 h 133350"/>
              <a:gd name="connsiteX4" fmla="*/ 0 w 445215"/>
              <a:gd name="connsiteY4" fmla="*/ 0 h 133350"/>
              <a:gd name="connsiteX0" fmla="*/ 0 w 440276"/>
              <a:gd name="connsiteY0" fmla="*/ 0 h 133350"/>
              <a:gd name="connsiteX1" fmla="*/ 440276 w 440276"/>
              <a:gd name="connsiteY1" fmla="*/ 2899 h 133350"/>
              <a:gd name="connsiteX2" fmla="*/ 439561 w 440276"/>
              <a:gd name="connsiteY2" fmla="*/ 133350 h 133350"/>
              <a:gd name="connsiteX3" fmla="*/ 39511 w 440276"/>
              <a:gd name="connsiteY3" fmla="*/ 133350 h 133350"/>
              <a:gd name="connsiteX4" fmla="*/ 0 w 440276"/>
              <a:gd name="connsiteY4" fmla="*/ 0 h 133350"/>
              <a:gd name="connsiteX0" fmla="*/ 24695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24695 w 400765"/>
              <a:gd name="connsiteY4" fmla="*/ 0 h 130451"/>
              <a:gd name="connsiteX0" fmla="*/ 34573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34573 w 400765"/>
              <a:gd name="connsiteY4" fmla="*/ 0 h 130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0765" h="130451">
                <a:moveTo>
                  <a:pt x="34573" y="0"/>
                </a:moveTo>
                <a:lnTo>
                  <a:pt x="400765" y="0"/>
                </a:lnTo>
                <a:cubicBezTo>
                  <a:pt x="400527" y="43484"/>
                  <a:pt x="400288" y="86967"/>
                  <a:pt x="400050" y="130451"/>
                </a:cubicBezTo>
                <a:lnTo>
                  <a:pt x="0" y="130451"/>
                </a:lnTo>
                <a:lnTo>
                  <a:pt x="34573" y="0"/>
                </a:lnTo>
                <a:close/>
              </a:path>
            </a:pathLst>
          </a:custGeom>
          <a:solidFill>
            <a:schemeClr val="accent3">
              <a:lumMod val="50000"/>
            </a:schemeClr>
          </a:solidFill>
          <a:extLst/>
        </p:spPr>
        <p:txBody>
          <a:bodyPr wrap="square" lIns="0" tIns="45711" rIns="91436" bIns="45711" rtlCol="0" anchor="ctr" anchorCtr="0">
            <a:noAutofit/>
          </a:bodyPr>
          <a:lstStyle/>
          <a:p>
            <a:pPr lvl="0" algn="ctr"/>
            <a:r>
              <a:rPr lang="en-US" sz="500" b="0" dirty="0" smtClean="0">
                <a:solidFill>
                  <a:srgbClr val="D4EAF4">
                    <a:alpha val="50000"/>
                  </a:srgbClr>
                </a:solidFill>
                <a:latin typeface="Arial"/>
                <a:cs typeface="Arial"/>
              </a:rPr>
              <a:t> </a:t>
            </a:r>
            <a:endParaRPr lang="en-US" sz="500" b="0" dirty="0">
              <a:solidFill>
                <a:srgbClr val="D4EAF4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18" name="Rectangle 4"/>
          <p:cNvSpPr/>
          <p:nvPr userDrawn="1"/>
        </p:nvSpPr>
        <p:spPr>
          <a:xfrm flipH="1">
            <a:off x="0" y="4929717"/>
            <a:ext cx="7904692" cy="146050"/>
          </a:xfrm>
          <a:custGeom>
            <a:avLst/>
            <a:gdLst>
              <a:gd name="connsiteX0" fmla="*/ 0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0 w 8102600"/>
              <a:gd name="connsiteY4" fmla="*/ 0 h 146050"/>
              <a:gd name="connsiteX0" fmla="*/ 296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29634 w 8102600"/>
              <a:gd name="connsiteY4" fmla="*/ 0 h 146050"/>
              <a:gd name="connsiteX0" fmla="*/ 423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42334 w 8102600"/>
              <a:gd name="connsiteY4" fmla="*/ 0 h 14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02600" h="146050">
                <a:moveTo>
                  <a:pt x="42334" y="0"/>
                </a:moveTo>
                <a:lnTo>
                  <a:pt x="8102600" y="0"/>
                </a:lnTo>
                <a:lnTo>
                  <a:pt x="8102600" y="146050"/>
                </a:lnTo>
                <a:lnTo>
                  <a:pt x="0" y="146050"/>
                </a:lnTo>
                <a:lnTo>
                  <a:pt x="42334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45711" rIns="91421" bIns="45711" rtlCol="0" anchor="ctr"/>
          <a:lstStyle/>
          <a:p>
            <a:pPr algn="l"/>
            <a:fld id="{5266C0E3-FCB2-4D10-9980-6DFC0D8FABCB}" type="slidenum">
              <a:rPr lang="en-US" sz="500" b="0" smtClean="0">
                <a:solidFill>
                  <a:srgbClr val="BFBFBF">
                    <a:alpha val="50000"/>
                  </a:srgbClr>
                </a:solidFill>
                <a:latin typeface="Arial"/>
                <a:cs typeface="Arial"/>
              </a:rPr>
              <a:pPr algn="l"/>
              <a:t>‹#›</a:t>
            </a:fld>
            <a:endParaRPr lang="en-US" sz="500" dirty="0">
              <a:solidFill>
                <a:srgbClr val="BFBFBF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19" name="TextBox 18"/>
          <p:cNvSpPr txBox="1"/>
          <p:nvPr userDrawn="1"/>
        </p:nvSpPr>
        <p:spPr>
          <a:xfrm>
            <a:off x="6343649" y="4931832"/>
            <a:ext cx="1499121" cy="156634"/>
          </a:xfrm>
          <a:prstGeom prst="rect">
            <a:avLst/>
          </a:prstGeom>
          <a:noFill/>
        </p:spPr>
        <p:txBody>
          <a:bodyPr wrap="none" lIns="91421" tIns="45711" rIns="91421" bIns="45711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algn="r"/>
            <a:r>
              <a:rPr lang="en-US" sz="500" b="0" i="0" kern="1200" dirty="0" smtClean="0">
                <a:solidFill>
                  <a:schemeClr val="bg1">
                    <a:lumMod val="75000"/>
                    <a:alpha val="50000"/>
                  </a:schemeClr>
                </a:solidFill>
                <a:latin typeface="Arial"/>
                <a:ea typeface="+mn-ea"/>
                <a:cs typeface="Arial"/>
              </a:rPr>
              <a:t>© 2016 Juniper Networks, Inc. All rights reserved.</a:t>
            </a:r>
            <a:endParaRPr lang="en-US" sz="500" b="0" i="0" dirty="0">
              <a:solidFill>
                <a:schemeClr val="bg1">
                  <a:lumMod val="75000"/>
                  <a:alpha val="50000"/>
                </a:schemeClr>
              </a:solidFill>
            </a:endParaRPr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455085" y="3"/>
            <a:ext cx="8223250" cy="1015079"/>
          </a:xfrm>
          <a:prstGeom prst="rect">
            <a:avLst/>
          </a:prstGeom>
        </p:spPr>
        <p:txBody>
          <a:bodyPr wrap="square" lIns="57148" tIns="0" rIns="0" bIns="0" anchor="b" anchorCtr="0">
            <a:noAutofit/>
          </a:bodyPr>
          <a:lstStyle>
            <a:lvl1pPr>
              <a:lnSpc>
                <a:spcPct val="90000"/>
              </a:lnSpc>
              <a:spcBef>
                <a:spcPts val="250"/>
              </a:spcBef>
              <a:defRPr lang="en-US" sz="2800" b="0" spc="-38" baseline="0">
                <a:solidFill>
                  <a:schemeClr val="tx1"/>
                </a:solidFill>
                <a:ea typeface="+mn-ea"/>
              </a:defRPr>
            </a:lvl1pPr>
          </a:lstStyle>
          <a:p>
            <a:pPr marL="0" lvl="0" defTabSz="685586">
              <a:lnSpc>
                <a:spcPct val="80000"/>
              </a:lnSpc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6" name="Content Placeholder 2"/>
          <p:cNvSpPr>
            <a:spLocks noGrp="1"/>
          </p:cNvSpPr>
          <p:nvPr>
            <p:ph idx="1"/>
          </p:nvPr>
        </p:nvSpPr>
        <p:spPr>
          <a:xfrm>
            <a:off x="450529" y="1714502"/>
            <a:ext cx="8229601" cy="2962423"/>
          </a:xfrm>
          <a:prstGeom prst="rect">
            <a:avLst/>
          </a:prstGeom>
        </p:spPr>
        <p:txBody>
          <a:bodyPr lIns="57139" tIns="28571" rIns="57139" bIns="28571"/>
          <a:lstStyle>
            <a:lvl1pPr marL="285736" indent="-285736">
              <a:lnSpc>
                <a:spcPct val="95000"/>
              </a:lnSpc>
              <a:spcBef>
                <a:spcPts val="563"/>
              </a:spcBef>
              <a:buClr>
                <a:schemeClr val="tx1"/>
              </a:buClr>
              <a:buFont typeface="Arial"/>
              <a:buChar char="•"/>
              <a:defRPr sz="2000" b="0">
                <a:solidFill>
                  <a:schemeClr val="accent2"/>
                </a:solidFill>
              </a:defRPr>
            </a:lvl1pPr>
            <a:lvl2pPr marL="557150" indent="-214289"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accent2"/>
                </a:solidFill>
              </a:defRPr>
            </a:lvl2pPr>
            <a:lvl3pPr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defRPr sz="1500">
                <a:solidFill>
                  <a:schemeClr val="accent2"/>
                </a:solidFill>
              </a:defRPr>
            </a:lvl3pPr>
            <a:lvl4pPr marL="1200013" indent="-171432"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300">
                <a:solidFill>
                  <a:schemeClr val="accent2"/>
                </a:solidFill>
              </a:defRPr>
            </a:lvl4pPr>
            <a:lvl5pPr>
              <a:defRPr>
                <a:solidFill>
                  <a:srgbClr val="292929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pic>
        <p:nvPicPr>
          <p:cNvPr id="17" name="Picture 16" descr="juniper_rgb_black_1800x600.png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3008" y="4906432"/>
            <a:ext cx="584200" cy="194733"/>
          </a:xfrm>
          <a:prstGeom prst="rect">
            <a:avLst/>
          </a:prstGeom>
        </p:spPr>
      </p:pic>
      <p:sp>
        <p:nvSpPr>
          <p:cNvPr id="15" name="TextBox 14"/>
          <p:cNvSpPr txBox="1"/>
          <p:nvPr userDrawn="1"/>
        </p:nvSpPr>
        <p:spPr>
          <a:xfrm>
            <a:off x="441325" y="4936068"/>
            <a:ext cx="3157008" cy="143932"/>
          </a:xfrm>
          <a:prstGeom prst="rect">
            <a:avLst/>
          </a:prstGeom>
          <a:noFill/>
        </p:spPr>
        <p:txBody>
          <a:bodyPr wrap="none" lIns="57139" tIns="0" rIns="57139" bIns="0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marL="0" marR="0" indent="0" algn="l" defTabSz="342863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1" dirty="0" smtClean="0">
                <a:solidFill>
                  <a:schemeClr val="accent3">
                    <a:lumMod val="40000"/>
                    <a:lumOff val="60000"/>
                    <a:alpha val="50000"/>
                  </a:schemeClr>
                </a:solidFill>
                <a:latin typeface="Arial"/>
                <a:cs typeface="Arial"/>
              </a:rPr>
              <a:t>JUNIPER NETWORKS CONFIDENTIAL </a:t>
            </a:r>
            <a:r>
              <a:rPr lang="en-US" sz="700" b="1" dirty="0" smtClean="0">
                <a:solidFill>
                  <a:schemeClr val="accent3">
                    <a:lumMod val="60000"/>
                    <a:lumOff val="40000"/>
                    <a:alpha val="50000"/>
                  </a:schemeClr>
                </a:solidFill>
                <a:latin typeface="Arial"/>
                <a:cs typeface="Arial"/>
              </a:rPr>
              <a:t>– </a:t>
            </a:r>
            <a:r>
              <a:rPr lang="en-US" sz="700" b="1" dirty="0" smtClean="0">
                <a:solidFill>
                  <a:srgbClr val="FF838A">
                    <a:alpha val="50000"/>
                  </a:srgbClr>
                </a:solidFill>
                <a:latin typeface="Arial"/>
                <a:cs typeface="Arial"/>
              </a:rPr>
              <a:t>RESTRICTED</a:t>
            </a:r>
            <a:r>
              <a:rPr lang="en-US" sz="700" b="1" baseline="0" dirty="0" smtClean="0">
                <a:solidFill>
                  <a:srgbClr val="FF838A">
                    <a:alpha val="50000"/>
                  </a:srgbClr>
                </a:solidFill>
                <a:latin typeface="Arial"/>
                <a:cs typeface="Arial"/>
              </a:rPr>
              <a:t> ACCESS</a:t>
            </a:r>
            <a:endParaRPr lang="en-US" sz="500" b="0" dirty="0">
              <a:solidFill>
                <a:srgbClr val="FF838A">
                  <a:alpha val="50000"/>
                </a:srgbClr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76097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y_3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8" name="Rectangle 17"/>
          <p:cNvSpPr/>
          <p:nvPr userDrawn="1"/>
        </p:nvSpPr>
        <p:spPr>
          <a:xfrm rot="10800000"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100000">
                <a:schemeClr val="accent1">
                  <a:lumMod val="50000"/>
                  <a:alpha val="10000"/>
                </a:schemeClr>
              </a:gs>
              <a:gs pos="0">
                <a:schemeClr val="accent1">
                  <a:alpha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3" rIns="91425" bIns="45713"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sp>
        <p:nvSpPr>
          <p:cNvPr id="4" name="TextBox 3"/>
          <p:cNvSpPr txBox="1"/>
          <p:nvPr userDrawn="1"/>
        </p:nvSpPr>
        <p:spPr>
          <a:xfrm>
            <a:off x="0" y="753535"/>
            <a:ext cx="9143999" cy="1447798"/>
          </a:xfrm>
          <a:prstGeom prst="rect">
            <a:avLst/>
          </a:prstGeom>
          <a:solidFill>
            <a:srgbClr val="0A658D">
              <a:alpha val="32000"/>
            </a:srgbClr>
          </a:solidFill>
          <a:ln>
            <a:noFill/>
          </a:ln>
        </p:spPr>
        <p:txBody>
          <a:bodyPr wrap="square" lIns="45643" tIns="22821" rIns="45643" bIns="22821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8800" b="1" spc="-300" dirty="0" smtClean="0">
                <a:solidFill>
                  <a:schemeClr val="bg1"/>
                </a:solidFill>
                <a:effectLst>
                  <a:outerShdw blurRad="24765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/>
                <a:cs typeface="Arial"/>
              </a:rPr>
              <a:t>Thank you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0" y="753533"/>
            <a:ext cx="9144000" cy="0"/>
          </a:xfrm>
          <a:prstGeom prst="line">
            <a:avLst/>
          </a:prstGeom>
          <a:ln w="19050">
            <a:solidFill>
              <a:schemeClr val="bg1"/>
            </a:solidFill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 userDrawn="1"/>
        </p:nvCxnSpPr>
        <p:spPr>
          <a:xfrm>
            <a:off x="0" y="2201333"/>
            <a:ext cx="9144000" cy="0"/>
          </a:xfrm>
          <a:prstGeom prst="line">
            <a:avLst/>
          </a:prstGeom>
          <a:ln w="19050">
            <a:solidFill>
              <a:schemeClr val="bg1"/>
            </a:solidFill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7547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y_4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8" name="Rectangle 17"/>
          <p:cNvSpPr/>
          <p:nvPr userDrawn="1"/>
        </p:nvSpPr>
        <p:spPr>
          <a:xfrm rot="10800000"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100000">
                <a:schemeClr val="accent1">
                  <a:lumMod val="50000"/>
                  <a:alpha val="10000"/>
                </a:schemeClr>
              </a:gs>
              <a:gs pos="0">
                <a:schemeClr val="accent1">
                  <a:alpha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3" rIns="91425" bIns="45713"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sp>
        <p:nvSpPr>
          <p:cNvPr id="4" name="TextBox 3"/>
          <p:cNvSpPr txBox="1"/>
          <p:nvPr userDrawn="1"/>
        </p:nvSpPr>
        <p:spPr>
          <a:xfrm>
            <a:off x="0" y="753535"/>
            <a:ext cx="9143999" cy="1447798"/>
          </a:xfrm>
          <a:prstGeom prst="rect">
            <a:avLst/>
          </a:prstGeom>
          <a:solidFill>
            <a:srgbClr val="0A658D">
              <a:alpha val="32000"/>
            </a:srgbClr>
          </a:solidFill>
          <a:ln>
            <a:noFill/>
          </a:ln>
        </p:spPr>
        <p:txBody>
          <a:bodyPr wrap="square" lIns="45643" tIns="22821" rIns="45643" bIns="22821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8800" b="1" spc="-300" dirty="0" smtClean="0">
                <a:solidFill>
                  <a:schemeClr val="bg1"/>
                </a:solidFill>
                <a:effectLst>
                  <a:outerShdw blurRad="24765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/>
                <a:cs typeface="Arial"/>
              </a:rPr>
              <a:t>Thank you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0" y="753533"/>
            <a:ext cx="9144000" cy="0"/>
          </a:xfrm>
          <a:prstGeom prst="line">
            <a:avLst/>
          </a:prstGeom>
          <a:ln w="19050">
            <a:solidFill>
              <a:schemeClr val="bg1"/>
            </a:solidFill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 userDrawn="1"/>
        </p:nvCxnSpPr>
        <p:spPr>
          <a:xfrm>
            <a:off x="0" y="2201333"/>
            <a:ext cx="9144000" cy="0"/>
          </a:xfrm>
          <a:prstGeom prst="line">
            <a:avLst/>
          </a:prstGeom>
          <a:ln w="19050">
            <a:solidFill>
              <a:schemeClr val="bg1"/>
            </a:solidFill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0265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y_6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8" name="Rectangle 17"/>
          <p:cNvSpPr/>
          <p:nvPr userDrawn="1"/>
        </p:nvSpPr>
        <p:spPr>
          <a:xfrm rot="10800000"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100000">
                <a:schemeClr val="accent1">
                  <a:lumMod val="50000"/>
                  <a:alpha val="10000"/>
                </a:schemeClr>
              </a:gs>
              <a:gs pos="0">
                <a:schemeClr val="accent1">
                  <a:alpha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3" rIns="91425" bIns="45713"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sp>
        <p:nvSpPr>
          <p:cNvPr id="4" name="TextBox 3"/>
          <p:cNvSpPr txBox="1"/>
          <p:nvPr userDrawn="1"/>
        </p:nvSpPr>
        <p:spPr>
          <a:xfrm>
            <a:off x="0" y="753535"/>
            <a:ext cx="9143999" cy="1447798"/>
          </a:xfrm>
          <a:prstGeom prst="rect">
            <a:avLst/>
          </a:prstGeom>
          <a:solidFill>
            <a:srgbClr val="0A658D">
              <a:alpha val="32000"/>
            </a:srgbClr>
          </a:solidFill>
          <a:ln>
            <a:noFill/>
          </a:ln>
        </p:spPr>
        <p:txBody>
          <a:bodyPr wrap="square" lIns="45643" tIns="22821" rIns="45643" bIns="22821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8800" b="1" spc="-300" dirty="0" smtClean="0">
                <a:solidFill>
                  <a:schemeClr val="bg1"/>
                </a:solidFill>
                <a:effectLst>
                  <a:outerShdw blurRad="24765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/>
                <a:cs typeface="Arial"/>
              </a:rPr>
              <a:t>Thank you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0" y="753533"/>
            <a:ext cx="9144000" cy="0"/>
          </a:xfrm>
          <a:prstGeom prst="line">
            <a:avLst/>
          </a:prstGeom>
          <a:ln w="19050">
            <a:solidFill>
              <a:schemeClr val="bg1"/>
            </a:solidFill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 userDrawn="1"/>
        </p:nvCxnSpPr>
        <p:spPr>
          <a:xfrm>
            <a:off x="0" y="2201333"/>
            <a:ext cx="9144000" cy="0"/>
          </a:xfrm>
          <a:prstGeom prst="line">
            <a:avLst/>
          </a:prstGeom>
          <a:ln w="19050">
            <a:solidFill>
              <a:schemeClr val="bg1"/>
            </a:solidFill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5895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With S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03742" y="284693"/>
            <a:ext cx="8386498" cy="448935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 defTabSz="685616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lang="en-US" sz="2667" b="1" kern="1200" cap="all" baseline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smtClean="0"/>
              <a:t>40pt, 1-2+ Lines, cap-case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303743" y="608524"/>
            <a:ext cx="8386498" cy="234338"/>
          </a:xfrm>
          <a:prstGeom prst="rect">
            <a:avLst/>
          </a:prstGeom>
        </p:spPr>
        <p:txBody>
          <a:bodyPr lIns="0" tIns="118844" rIns="91418" bIns="45710" anchor="t" anchorCtr="0"/>
          <a:lstStyle>
            <a:lvl1pPr marL="0" indent="0" algn="l" defTabSz="685616" rtl="0" eaLnBrk="1" latinLnBrk="0" hangingPunct="1">
              <a:lnSpc>
                <a:spcPct val="95000"/>
              </a:lnSpc>
              <a:spcBef>
                <a:spcPts val="250"/>
              </a:spcBef>
              <a:buFont typeface="Arial" pitchFamily="34" charset="0"/>
              <a:buNone/>
              <a:defRPr lang="en-US" sz="2000" kern="1200" smtClean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616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1500" kern="1200" smtClean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2pPr>
            <a:lvl3pPr marL="0" indent="0" algn="l" defTabSz="685616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1500" kern="1200" smtClean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3pPr>
            <a:lvl4pPr marL="0" indent="0" algn="l" defTabSz="685616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1500" kern="1200" smtClean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4pPr>
            <a:lvl5pPr marL="0" indent="0" algn="l" defTabSz="685616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1500" kern="1200" smtClean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Subtitle: 24pt Arial, Title Case</a:t>
            </a:r>
          </a:p>
        </p:txBody>
      </p:sp>
    </p:spTree>
    <p:extLst>
      <p:ext uri="{BB962C8B-B14F-4D97-AF65-F5344CB8AC3E}">
        <p14:creationId xmlns:p14="http://schemas.microsoft.com/office/powerpoint/2010/main" val="826371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junos_platform copy.png"/>
          <p:cNvPicPr>
            <a:picLocks noChangeAspect="1"/>
          </p:cNvPicPr>
          <p:nvPr userDrawn="1"/>
        </p:nvPicPr>
        <p:blipFill rotWithShape="1">
          <a:blip r:embed="rId2" cstate="screen">
            <a:alphaModFix amt="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228"/>
          <a:stretch/>
        </p:blipFill>
        <p:spPr>
          <a:xfrm flipH="1">
            <a:off x="3551766" y="-16934"/>
            <a:ext cx="5592233" cy="5172891"/>
          </a:xfrm>
          <a:prstGeom prst="rect">
            <a:avLst/>
          </a:prstGeom>
        </p:spPr>
      </p:pic>
      <p:pic>
        <p:nvPicPr>
          <p:cNvPr id="17" name="Picture 16" descr="junos_platform.png"/>
          <p:cNvPicPr>
            <a:picLocks noChangeAspect="1"/>
          </p:cNvPicPr>
          <p:nvPr userDrawn="1"/>
        </p:nvPicPr>
        <p:blipFill rotWithShape="1">
          <a:blip r:embed="rId3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524" r="8080" b="52874"/>
          <a:stretch/>
        </p:blipFill>
        <p:spPr>
          <a:xfrm>
            <a:off x="7200901" y="4076703"/>
            <a:ext cx="1943099" cy="1066799"/>
          </a:xfrm>
          <a:prstGeom prst="rect">
            <a:avLst/>
          </a:prstGeom>
        </p:spPr>
      </p:pic>
      <p:sp>
        <p:nvSpPr>
          <p:cNvPr id="19" name="Rectangle 26"/>
          <p:cNvSpPr>
            <a:spLocks noChangeArrowheads="1"/>
          </p:cNvSpPr>
          <p:nvPr userDrawn="1"/>
        </p:nvSpPr>
        <p:spPr bwMode="black">
          <a:xfrm>
            <a:off x="8628732" y="4927600"/>
            <a:ext cx="515268" cy="149226"/>
          </a:xfrm>
          <a:custGeom>
            <a:avLst/>
            <a:gdLst>
              <a:gd name="connsiteX0" fmla="*/ 0 w 400050"/>
              <a:gd name="connsiteY0" fmla="*/ 0 h 133350"/>
              <a:gd name="connsiteX1" fmla="*/ 400050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00050"/>
              <a:gd name="connsiteY0" fmla="*/ 3175 h 136525"/>
              <a:gd name="connsiteX1" fmla="*/ 377825 w 400050"/>
              <a:gd name="connsiteY1" fmla="*/ 0 h 136525"/>
              <a:gd name="connsiteX2" fmla="*/ 400050 w 400050"/>
              <a:gd name="connsiteY2" fmla="*/ 136525 h 136525"/>
              <a:gd name="connsiteX3" fmla="*/ 0 w 400050"/>
              <a:gd name="connsiteY3" fmla="*/ 136525 h 136525"/>
              <a:gd name="connsiteX4" fmla="*/ 0 w 400050"/>
              <a:gd name="connsiteY4" fmla="*/ 3175 h 136525"/>
              <a:gd name="connsiteX0" fmla="*/ 0 w 400050"/>
              <a:gd name="connsiteY0" fmla="*/ 0 h 133350"/>
              <a:gd name="connsiteX1" fmla="*/ 368663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39561"/>
              <a:gd name="connsiteY0" fmla="*/ 0 h 133350"/>
              <a:gd name="connsiteX1" fmla="*/ 408174 w 439561"/>
              <a:gd name="connsiteY1" fmla="*/ 0 h 133350"/>
              <a:gd name="connsiteX2" fmla="*/ 439561 w 439561"/>
              <a:gd name="connsiteY2" fmla="*/ 133350 h 133350"/>
              <a:gd name="connsiteX3" fmla="*/ 39511 w 439561"/>
              <a:gd name="connsiteY3" fmla="*/ 133350 h 133350"/>
              <a:gd name="connsiteX4" fmla="*/ 0 w 439561"/>
              <a:gd name="connsiteY4" fmla="*/ 0 h 133350"/>
              <a:gd name="connsiteX0" fmla="*/ 0 w 445215"/>
              <a:gd name="connsiteY0" fmla="*/ 0 h 133350"/>
              <a:gd name="connsiteX1" fmla="*/ 445215 w 445215"/>
              <a:gd name="connsiteY1" fmla="*/ 0 h 133350"/>
              <a:gd name="connsiteX2" fmla="*/ 439561 w 445215"/>
              <a:gd name="connsiteY2" fmla="*/ 133350 h 133350"/>
              <a:gd name="connsiteX3" fmla="*/ 39511 w 445215"/>
              <a:gd name="connsiteY3" fmla="*/ 133350 h 133350"/>
              <a:gd name="connsiteX4" fmla="*/ 0 w 445215"/>
              <a:gd name="connsiteY4" fmla="*/ 0 h 133350"/>
              <a:gd name="connsiteX0" fmla="*/ 0 w 440276"/>
              <a:gd name="connsiteY0" fmla="*/ 0 h 133350"/>
              <a:gd name="connsiteX1" fmla="*/ 440276 w 440276"/>
              <a:gd name="connsiteY1" fmla="*/ 2899 h 133350"/>
              <a:gd name="connsiteX2" fmla="*/ 439561 w 440276"/>
              <a:gd name="connsiteY2" fmla="*/ 133350 h 133350"/>
              <a:gd name="connsiteX3" fmla="*/ 39511 w 440276"/>
              <a:gd name="connsiteY3" fmla="*/ 133350 h 133350"/>
              <a:gd name="connsiteX4" fmla="*/ 0 w 440276"/>
              <a:gd name="connsiteY4" fmla="*/ 0 h 133350"/>
              <a:gd name="connsiteX0" fmla="*/ 24695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24695 w 400765"/>
              <a:gd name="connsiteY4" fmla="*/ 0 h 130451"/>
              <a:gd name="connsiteX0" fmla="*/ 34573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34573 w 400765"/>
              <a:gd name="connsiteY4" fmla="*/ 0 h 130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0765" h="130451">
                <a:moveTo>
                  <a:pt x="34573" y="0"/>
                </a:moveTo>
                <a:lnTo>
                  <a:pt x="400765" y="0"/>
                </a:lnTo>
                <a:cubicBezTo>
                  <a:pt x="400527" y="43484"/>
                  <a:pt x="400288" y="86967"/>
                  <a:pt x="400050" y="130451"/>
                </a:cubicBezTo>
                <a:lnTo>
                  <a:pt x="0" y="130451"/>
                </a:lnTo>
                <a:lnTo>
                  <a:pt x="34573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extLst/>
        </p:spPr>
        <p:txBody>
          <a:bodyPr wrap="square" lIns="0" tIns="45711" rIns="91436" bIns="45711" rtlCol="0" anchor="ctr" anchorCtr="0">
            <a:noAutofit/>
          </a:bodyPr>
          <a:lstStyle/>
          <a:p>
            <a:pPr lvl="0" algn="ctr"/>
            <a:r>
              <a:rPr lang="en-US" sz="500" b="0" dirty="0" smtClean="0">
                <a:solidFill>
                  <a:srgbClr val="D4EAF4">
                    <a:alpha val="50000"/>
                  </a:srgbClr>
                </a:solidFill>
                <a:latin typeface="Arial"/>
                <a:cs typeface="Arial"/>
              </a:rPr>
              <a:t> </a:t>
            </a:r>
            <a:endParaRPr lang="en-US" sz="500" b="0" dirty="0">
              <a:solidFill>
                <a:srgbClr val="D4EAF4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529" y="1714502"/>
            <a:ext cx="8229601" cy="2962423"/>
          </a:xfrm>
          <a:prstGeom prst="rect">
            <a:avLst/>
          </a:prstGeom>
        </p:spPr>
        <p:txBody>
          <a:bodyPr lIns="57139" tIns="28571" rIns="57139" bIns="28571"/>
          <a:lstStyle>
            <a:lvl1pPr marL="285736" indent="-285736">
              <a:lnSpc>
                <a:spcPct val="95000"/>
              </a:lnSpc>
              <a:spcBef>
                <a:spcPts val="563"/>
              </a:spcBef>
              <a:buClr>
                <a:schemeClr val="tx1"/>
              </a:buClr>
              <a:buFont typeface="Arial"/>
              <a:buChar char="•"/>
              <a:defRPr sz="2000" b="0">
                <a:solidFill>
                  <a:schemeClr val="accent2"/>
                </a:solidFill>
              </a:defRPr>
            </a:lvl1pPr>
            <a:lvl2pPr marL="557150" indent="-214289"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accent2"/>
                </a:solidFill>
              </a:defRPr>
            </a:lvl2pPr>
            <a:lvl3pPr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defRPr sz="1500">
                <a:solidFill>
                  <a:schemeClr val="accent2"/>
                </a:solidFill>
              </a:defRPr>
            </a:lvl3pPr>
            <a:lvl4pPr marL="1200013" indent="-171432"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300">
                <a:solidFill>
                  <a:schemeClr val="accent2"/>
                </a:solidFill>
              </a:defRPr>
            </a:lvl4pPr>
            <a:lvl5pPr>
              <a:defRPr>
                <a:solidFill>
                  <a:srgbClr val="292929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29" name="Content Placeholder 5"/>
          <p:cNvSpPr>
            <a:spLocks noGrp="1"/>
          </p:cNvSpPr>
          <p:nvPr>
            <p:ph sz="quarter" idx="11"/>
          </p:nvPr>
        </p:nvSpPr>
        <p:spPr>
          <a:xfrm>
            <a:off x="455085" y="1072589"/>
            <a:ext cx="8223250" cy="370284"/>
          </a:xfrm>
          <a:prstGeom prst="rect">
            <a:avLst/>
          </a:prstGeom>
        </p:spPr>
        <p:txBody>
          <a:bodyPr lIns="68676" tIns="34337" rIns="68676" bIns="34337"/>
          <a:lstStyle>
            <a:lvl1pPr marL="0" indent="0">
              <a:lnSpc>
                <a:spcPct val="95000"/>
              </a:lnSpc>
              <a:spcBef>
                <a:spcPts val="250"/>
              </a:spcBef>
              <a:buNone/>
              <a:defRPr sz="2000" cap="none" spc="-38" baseline="0">
                <a:solidFill>
                  <a:schemeClr val="accent2"/>
                </a:solidFill>
              </a:defRPr>
            </a:lvl1pPr>
            <a:lvl2pPr marL="342863" indent="0">
              <a:buNone/>
              <a:defRPr sz="2100">
                <a:solidFill>
                  <a:schemeClr val="tx1"/>
                </a:solidFill>
              </a:defRPr>
            </a:lvl2pPr>
            <a:lvl3pPr marL="685723" indent="0">
              <a:buNone/>
              <a:defRPr sz="1500">
                <a:solidFill>
                  <a:schemeClr val="tx1"/>
                </a:solidFill>
              </a:defRPr>
            </a:lvl3pPr>
            <a:lvl4pPr marL="1028582" indent="0">
              <a:buNone/>
              <a:defRPr sz="1400">
                <a:solidFill>
                  <a:schemeClr val="tx1"/>
                </a:solidFill>
              </a:defRPr>
            </a:lvl4pPr>
            <a:lvl5pPr marL="1371443" indent="0">
              <a:buNone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455083" y="3"/>
            <a:ext cx="7479877" cy="1015079"/>
          </a:xfrm>
          <a:prstGeom prst="rect">
            <a:avLst/>
          </a:prstGeom>
        </p:spPr>
        <p:txBody>
          <a:bodyPr wrap="square" lIns="57148" tIns="0" rIns="0" bIns="0" anchor="b" anchorCtr="0">
            <a:noAutofit/>
          </a:bodyPr>
          <a:lstStyle>
            <a:lvl1pPr>
              <a:lnSpc>
                <a:spcPct val="90000"/>
              </a:lnSpc>
              <a:spcBef>
                <a:spcPts val="250"/>
              </a:spcBef>
              <a:defRPr lang="en-US" sz="2800" b="0" spc="-38" baseline="0">
                <a:solidFill>
                  <a:schemeClr val="tx1"/>
                </a:solidFill>
                <a:ea typeface="+mn-ea"/>
              </a:defRPr>
            </a:lvl1pPr>
          </a:lstStyle>
          <a:p>
            <a:pPr marL="0" lvl="0" defTabSz="685586">
              <a:lnSpc>
                <a:spcPct val="80000"/>
              </a:lnSpc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15" name="Picture 14" descr="20th_1.png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53165" y="612299"/>
            <a:ext cx="687917" cy="392694"/>
          </a:xfrm>
          <a:prstGeom prst="rect">
            <a:avLst/>
          </a:prstGeom>
        </p:spPr>
      </p:pic>
      <p:sp>
        <p:nvSpPr>
          <p:cNvPr id="14" name="Rectangle 4"/>
          <p:cNvSpPr/>
          <p:nvPr userDrawn="1"/>
        </p:nvSpPr>
        <p:spPr>
          <a:xfrm flipH="1">
            <a:off x="0" y="4929717"/>
            <a:ext cx="7904692" cy="146050"/>
          </a:xfrm>
          <a:custGeom>
            <a:avLst/>
            <a:gdLst>
              <a:gd name="connsiteX0" fmla="*/ 0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0 w 8102600"/>
              <a:gd name="connsiteY4" fmla="*/ 0 h 146050"/>
              <a:gd name="connsiteX0" fmla="*/ 296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29634 w 8102600"/>
              <a:gd name="connsiteY4" fmla="*/ 0 h 146050"/>
              <a:gd name="connsiteX0" fmla="*/ 423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42334 w 8102600"/>
              <a:gd name="connsiteY4" fmla="*/ 0 h 14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02600" h="146050">
                <a:moveTo>
                  <a:pt x="42334" y="0"/>
                </a:moveTo>
                <a:lnTo>
                  <a:pt x="8102600" y="0"/>
                </a:lnTo>
                <a:lnTo>
                  <a:pt x="8102600" y="146050"/>
                </a:lnTo>
                <a:lnTo>
                  <a:pt x="0" y="146050"/>
                </a:lnTo>
                <a:lnTo>
                  <a:pt x="42334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45711" rIns="91421" bIns="45711" rtlCol="0" anchor="ctr"/>
          <a:lstStyle/>
          <a:p>
            <a:pPr algn="l"/>
            <a:fld id="{5266C0E3-FCB2-4D10-9980-6DFC0D8FABCB}" type="slidenum">
              <a:rPr lang="en-US" sz="500" b="0" smtClean="0">
                <a:solidFill>
                  <a:srgbClr val="BFBFBF">
                    <a:alpha val="50000"/>
                  </a:srgbClr>
                </a:solidFill>
                <a:latin typeface="Arial"/>
                <a:cs typeface="Arial"/>
              </a:rPr>
              <a:pPr algn="l"/>
              <a:t>‹#›</a:t>
            </a:fld>
            <a:endParaRPr lang="en-US" sz="500" dirty="0">
              <a:solidFill>
                <a:srgbClr val="BFBFBF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23" name="TextBox 22"/>
          <p:cNvSpPr txBox="1"/>
          <p:nvPr userDrawn="1"/>
        </p:nvSpPr>
        <p:spPr>
          <a:xfrm>
            <a:off x="6343649" y="4931832"/>
            <a:ext cx="1499121" cy="156634"/>
          </a:xfrm>
          <a:prstGeom prst="rect">
            <a:avLst/>
          </a:prstGeom>
          <a:noFill/>
        </p:spPr>
        <p:txBody>
          <a:bodyPr wrap="none" lIns="91421" tIns="45711" rIns="91421" bIns="45711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algn="r"/>
            <a:r>
              <a:rPr lang="en-US" sz="500" b="0" i="0" kern="1200" dirty="0" smtClean="0">
                <a:solidFill>
                  <a:schemeClr val="bg1">
                    <a:lumMod val="75000"/>
                    <a:alpha val="50000"/>
                  </a:schemeClr>
                </a:solidFill>
                <a:latin typeface="Arial"/>
                <a:ea typeface="+mn-ea"/>
                <a:cs typeface="Arial"/>
              </a:rPr>
              <a:t>© 2016 Juniper Networks, Inc. All rights reserved.</a:t>
            </a:r>
            <a:endParaRPr lang="en-US" sz="500" b="0" i="0" dirty="0">
              <a:solidFill>
                <a:schemeClr val="bg1">
                  <a:lumMod val="75000"/>
                  <a:alpha val="50000"/>
                </a:schemeClr>
              </a:solidFill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441325" y="4936068"/>
            <a:ext cx="2572808" cy="143827"/>
          </a:xfrm>
          <a:prstGeom prst="rect">
            <a:avLst/>
          </a:prstGeom>
          <a:noFill/>
        </p:spPr>
        <p:txBody>
          <a:bodyPr wrap="none" lIns="57139" tIns="0" rIns="57139" bIns="0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marL="0" marR="0" indent="0" algn="l" defTabSz="342863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1" dirty="0" smtClean="0">
                <a:solidFill>
                  <a:schemeClr val="accent3">
                    <a:lumMod val="40000"/>
                    <a:lumOff val="60000"/>
                    <a:alpha val="50000"/>
                  </a:schemeClr>
                </a:solidFill>
                <a:latin typeface="Arial"/>
                <a:cs typeface="Arial"/>
              </a:rPr>
              <a:t>JUNIPER NETWORKS CONFIDENTIAL</a:t>
            </a:r>
            <a:endParaRPr lang="en-US" sz="500" b="0" dirty="0">
              <a:solidFill>
                <a:schemeClr val="accent3">
                  <a:lumMod val="40000"/>
                  <a:lumOff val="60000"/>
                  <a:alpha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18" name="Picture 17" descr="juniper_rgb_black_1800x600.png"/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3008" y="4906432"/>
            <a:ext cx="584200" cy="194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530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Box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junos_platform copy.png"/>
          <p:cNvPicPr>
            <a:picLocks noChangeAspect="1"/>
          </p:cNvPicPr>
          <p:nvPr userDrawn="1"/>
        </p:nvPicPr>
        <p:blipFill rotWithShape="1">
          <a:blip r:embed="rId2" cstate="screen">
            <a:alphaModFix amt="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228"/>
          <a:stretch/>
        </p:blipFill>
        <p:spPr>
          <a:xfrm flipH="1">
            <a:off x="3551766" y="-16934"/>
            <a:ext cx="5592233" cy="5172891"/>
          </a:xfrm>
          <a:prstGeom prst="rect">
            <a:avLst/>
          </a:prstGeom>
        </p:spPr>
      </p:pic>
      <p:pic>
        <p:nvPicPr>
          <p:cNvPr id="19" name="Picture 18" descr="junos_platform.png"/>
          <p:cNvPicPr>
            <a:picLocks noChangeAspect="1"/>
          </p:cNvPicPr>
          <p:nvPr userDrawn="1"/>
        </p:nvPicPr>
        <p:blipFill rotWithShape="1">
          <a:blip r:embed="rId3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524" r="8080" b="52874"/>
          <a:stretch/>
        </p:blipFill>
        <p:spPr>
          <a:xfrm>
            <a:off x="7200901" y="4076703"/>
            <a:ext cx="1943099" cy="1066799"/>
          </a:xfrm>
          <a:prstGeom prst="rect">
            <a:avLst/>
          </a:prstGeom>
        </p:spPr>
      </p:pic>
      <p:sp>
        <p:nvSpPr>
          <p:cNvPr id="21" name="Rectangle 26"/>
          <p:cNvSpPr>
            <a:spLocks noChangeArrowheads="1"/>
          </p:cNvSpPr>
          <p:nvPr userDrawn="1"/>
        </p:nvSpPr>
        <p:spPr bwMode="black">
          <a:xfrm>
            <a:off x="8628732" y="4927600"/>
            <a:ext cx="515268" cy="149226"/>
          </a:xfrm>
          <a:custGeom>
            <a:avLst/>
            <a:gdLst>
              <a:gd name="connsiteX0" fmla="*/ 0 w 400050"/>
              <a:gd name="connsiteY0" fmla="*/ 0 h 133350"/>
              <a:gd name="connsiteX1" fmla="*/ 400050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00050"/>
              <a:gd name="connsiteY0" fmla="*/ 3175 h 136525"/>
              <a:gd name="connsiteX1" fmla="*/ 377825 w 400050"/>
              <a:gd name="connsiteY1" fmla="*/ 0 h 136525"/>
              <a:gd name="connsiteX2" fmla="*/ 400050 w 400050"/>
              <a:gd name="connsiteY2" fmla="*/ 136525 h 136525"/>
              <a:gd name="connsiteX3" fmla="*/ 0 w 400050"/>
              <a:gd name="connsiteY3" fmla="*/ 136525 h 136525"/>
              <a:gd name="connsiteX4" fmla="*/ 0 w 400050"/>
              <a:gd name="connsiteY4" fmla="*/ 3175 h 136525"/>
              <a:gd name="connsiteX0" fmla="*/ 0 w 400050"/>
              <a:gd name="connsiteY0" fmla="*/ 0 h 133350"/>
              <a:gd name="connsiteX1" fmla="*/ 368663 w 400050"/>
              <a:gd name="connsiteY1" fmla="*/ 0 h 133350"/>
              <a:gd name="connsiteX2" fmla="*/ 400050 w 400050"/>
              <a:gd name="connsiteY2" fmla="*/ 133350 h 133350"/>
              <a:gd name="connsiteX3" fmla="*/ 0 w 400050"/>
              <a:gd name="connsiteY3" fmla="*/ 133350 h 133350"/>
              <a:gd name="connsiteX4" fmla="*/ 0 w 400050"/>
              <a:gd name="connsiteY4" fmla="*/ 0 h 133350"/>
              <a:gd name="connsiteX0" fmla="*/ 0 w 439561"/>
              <a:gd name="connsiteY0" fmla="*/ 0 h 133350"/>
              <a:gd name="connsiteX1" fmla="*/ 408174 w 439561"/>
              <a:gd name="connsiteY1" fmla="*/ 0 h 133350"/>
              <a:gd name="connsiteX2" fmla="*/ 439561 w 439561"/>
              <a:gd name="connsiteY2" fmla="*/ 133350 h 133350"/>
              <a:gd name="connsiteX3" fmla="*/ 39511 w 439561"/>
              <a:gd name="connsiteY3" fmla="*/ 133350 h 133350"/>
              <a:gd name="connsiteX4" fmla="*/ 0 w 439561"/>
              <a:gd name="connsiteY4" fmla="*/ 0 h 133350"/>
              <a:gd name="connsiteX0" fmla="*/ 0 w 445215"/>
              <a:gd name="connsiteY0" fmla="*/ 0 h 133350"/>
              <a:gd name="connsiteX1" fmla="*/ 445215 w 445215"/>
              <a:gd name="connsiteY1" fmla="*/ 0 h 133350"/>
              <a:gd name="connsiteX2" fmla="*/ 439561 w 445215"/>
              <a:gd name="connsiteY2" fmla="*/ 133350 h 133350"/>
              <a:gd name="connsiteX3" fmla="*/ 39511 w 445215"/>
              <a:gd name="connsiteY3" fmla="*/ 133350 h 133350"/>
              <a:gd name="connsiteX4" fmla="*/ 0 w 445215"/>
              <a:gd name="connsiteY4" fmla="*/ 0 h 133350"/>
              <a:gd name="connsiteX0" fmla="*/ 0 w 440276"/>
              <a:gd name="connsiteY0" fmla="*/ 0 h 133350"/>
              <a:gd name="connsiteX1" fmla="*/ 440276 w 440276"/>
              <a:gd name="connsiteY1" fmla="*/ 2899 h 133350"/>
              <a:gd name="connsiteX2" fmla="*/ 439561 w 440276"/>
              <a:gd name="connsiteY2" fmla="*/ 133350 h 133350"/>
              <a:gd name="connsiteX3" fmla="*/ 39511 w 440276"/>
              <a:gd name="connsiteY3" fmla="*/ 133350 h 133350"/>
              <a:gd name="connsiteX4" fmla="*/ 0 w 440276"/>
              <a:gd name="connsiteY4" fmla="*/ 0 h 133350"/>
              <a:gd name="connsiteX0" fmla="*/ 24695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24695 w 400765"/>
              <a:gd name="connsiteY4" fmla="*/ 0 h 130451"/>
              <a:gd name="connsiteX0" fmla="*/ 34573 w 400765"/>
              <a:gd name="connsiteY0" fmla="*/ 0 h 130451"/>
              <a:gd name="connsiteX1" fmla="*/ 400765 w 400765"/>
              <a:gd name="connsiteY1" fmla="*/ 0 h 130451"/>
              <a:gd name="connsiteX2" fmla="*/ 400050 w 400765"/>
              <a:gd name="connsiteY2" fmla="*/ 130451 h 130451"/>
              <a:gd name="connsiteX3" fmla="*/ 0 w 400765"/>
              <a:gd name="connsiteY3" fmla="*/ 130451 h 130451"/>
              <a:gd name="connsiteX4" fmla="*/ 34573 w 400765"/>
              <a:gd name="connsiteY4" fmla="*/ 0 h 130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0765" h="130451">
                <a:moveTo>
                  <a:pt x="34573" y="0"/>
                </a:moveTo>
                <a:lnTo>
                  <a:pt x="400765" y="0"/>
                </a:lnTo>
                <a:cubicBezTo>
                  <a:pt x="400527" y="43484"/>
                  <a:pt x="400288" y="86967"/>
                  <a:pt x="400050" y="130451"/>
                </a:cubicBezTo>
                <a:lnTo>
                  <a:pt x="0" y="130451"/>
                </a:lnTo>
                <a:lnTo>
                  <a:pt x="34573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extLst/>
        </p:spPr>
        <p:txBody>
          <a:bodyPr wrap="square" lIns="0" tIns="45711" rIns="91436" bIns="45711" rtlCol="0" anchor="ctr" anchorCtr="0">
            <a:noAutofit/>
          </a:bodyPr>
          <a:lstStyle/>
          <a:p>
            <a:pPr lvl="0" algn="ctr"/>
            <a:r>
              <a:rPr lang="en-US" sz="500" b="0" dirty="0" smtClean="0">
                <a:solidFill>
                  <a:srgbClr val="D4EAF4">
                    <a:alpha val="50000"/>
                  </a:srgbClr>
                </a:solidFill>
                <a:latin typeface="Arial"/>
                <a:cs typeface="Arial"/>
              </a:rPr>
              <a:t> </a:t>
            </a:r>
            <a:endParaRPr lang="en-US" sz="500" b="0" dirty="0">
              <a:solidFill>
                <a:srgbClr val="D4EAF4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085" y="3"/>
            <a:ext cx="8223250" cy="1015079"/>
          </a:xfrm>
          <a:prstGeom prst="rect">
            <a:avLst/>
          </a:prstGeom>
        </p:spPr>
        <p:txBody>
          <a:bodyPr wrap="square" lIns="57148" tIns="0" rIns="0" bIns="0" anchor="b" anchorCtr="0">
            <a:noAutofit/>
          </a:bodyPr>
          <a:lstStyle>
            <a:lvl1pPr>
              <a:lnSpc>
                <a:spcPct val="90000"/>
              </a:lnSpc>
              <a:spcBef>
                <a:spcPts val="250"/>
              </a:spcBef>
              <a:defRPr lang="en-US" sz="2800" b="0" spc="-38" baseline="0">
                <a:solidFill>
                  <a:schemeClr val="tx1"/>
                </a:solidFill>
                <a:ea typeface="+mn-ea"/>
              </a:defRPr>
            </a:lvl1pPr>
          </a:lstStyle>
          <a:p>
            <a:pPr marL="0" lvl="0" defTabSz="685586">
              <a:lnSpc>
                <a:spcPct val="80000"/>
              </a:lnSpc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0527" y="2171702"/>
            <a:ext cx="2668911" cy="1833563"/>
          </a:xfrm>
          <a:prstGeom prst="rect">
            <a:avLst/>
          </a:prstGeom>
          <a:ln w="6350" cmpd="sng">
            <a:solidFill>
              <a:schemeClr val="bg1">
                <a:lumMod val="50000"/>
              </a:schemeClr>
            </a:solidFill>
          </a:ln>
        </p:spPr>
        <p:txBody>
          <a:bodyPr lIns="57139" tIns="28571" rIns="57139" bIns="28571"/>
          <a:lstStyle>
            <a:lvl1pPr marL="285736" indent="-285736">
              <a:lnSpc>
                <a:spcPct val="95000"/>
              </a:lnSpc>
              <a:spcBef>
                <a:spcPts val="563"/>
              </a:spcBef>
              <a:buClr>
                <a:schemeClr val="tx1"/>
              </a:buClr>
              <a:buFont typeface="Arial"/>
              <a:buChar char="•"/>
              <a:defRPr sz="2000" b="0">
                <a:solidFill>
                  <a:schemeClr val="accent2"/>
                </a:solidFill>
              </a:defRPr>
            </a:lvl1pPr>
            <a:lvl2pPr marL="57148" indent="228588"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300">
                <a:solidFill>
                  <a:schemeClr val="accent2"/>
                </a:solidFill>
              </a:defRPr>
            </a:lvl2pPr>
            <a:lvl3pPr marL="57148" indent="228588"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defRPr sz="1500">
                <a:solidFill>
                  <a:schemeClr val="accent2"/>
                </a:solidFill>
              </a:defRPr>
            </a:lvl3pPr>
            <a:lvl4pPr marL="57148" indent="228588"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300">
                <a:solidFill>
                  <a:schemeClr val="accent2"/>
                </a:solidFill>
              </a:defRPr>
            </a:lvl4pPr>
            <a:lvl5pPr>
              <a:defRPr>
                <a:solidFill>
                  <a:srgbClr val="292929"/>
                </a:solidFill>
              </a:defRPr>
            </a:lvl5pPr>
          </a:lstStyle>
          <a:p>
            <a:pPr lvl="1"/>
            <a:r>
              <a:rPr lang="en-US" dirty="0" smtClean="0"/>
              <a:t>First level</a:t>
            </a:r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455085" y="1072589"/>
            <a:ext cx="8223250" cy="370284"/>
          </a:xfrm>
          <a:prstGeom prst="rect">
            <a:avLst/>
          </a:prstGeom>
        </p:spPr>
        <p:txBody>
          <a:bodyPr lIns="68676" tIns="34337" rIns="68676" bIns="34337"/>
          <a:lstStyle>
            <a:lvl1pPr marL="0" indent="0">
              <a:lnSpc>
                <a:spcPct val="95000"/>
              </a:lnSpc>
              <a:spcBef>
                <a:spcPts val="250"/>
              </a:spcBef>
              <a:buNone/>
              <a:defRPr sz="2000" cap="none" spc="-38" baseline="0">
                <a:solidFill>
                  <a:schemeClr val="accent2"/>
                </a:solidFill>
              </a:defRPr>
            </a:lvl1pPr>
            <a:lvl2pPr marL="342863" indent="0">
              <a:buNone/>
              <a:defRPr sz="2100">
                <a:solidFill>
                  <a:schemeClr val="tx1"/>
                </a:solidFill>
              </a:defRPr>
            </a:lvl2pPr>
            <a:lvl3pPr marL="685723" indent="0">
              <a:buNone/>
              <a:defRPr sz="1500">
                <a:solidFill>
                  <a:schemeClr val="tx1"/>
                </a:solidFill>
              </a:defRPr>
            </a:lvl3pPr>
            <a:lvl4pPr marL="1028582" indent="0">
              <a:buNone/>
              <a:defRPr sz="1400">
                <a:solidFill>
                  <a:schemeClr val="tx1"/>
                </a:solidFill>
              </a:defRPr>
            </a:lvl4pPr>
            <a:lvl5pPr marL="1371443" indent="0">
              <a:buNone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2" hasCustomPrompt="1"/>
          </p:nvPr>
        </p:nvSpPr>
        <p:spPr>
          <a:xfrm>
            <a:off x="3228653" y="2171702"/>
            <a:ext cx="2668911" cy="1833563"/>
          </a:xfrm>
          <a:prstGeom prst="rect">
            <a:avLst/>
          </a:prstGeom>
          <a:ln w="6350" cmpd="sng">
            <a:solidFill>
              <a:schemeClr val="bg1">
                <a:lumMod val="50000"/>
              </a:schemeClr>
            </a:solidFill>
          </a:ln>
        </p:spPr>
        <p:txBody>
          <a:bodyPr lIns="57139" tIns="28571" rIns="57139" bIns="28571"/>
          <a:lstStyle>
            <a:lvl1pPr marL="285736" indent="-285736">
              <a:lnSpc>
                <a:spcPct val="95000"/>
              </a:lnSpc>
              <a:spcBef>
                <a:spcPts val="563"/>
              </a:spcBef>
              <a:buClr>
                <a:schemeClr val="tx1"/>
              </a:buClr>
              <a:buFont typeface="Arial"/>
              <a:buChar char="•"/>
              <a:defRPr sz="2000" b="0">
                <a:solidFill>
                  <a:schemeClr val="accent2"/>
                </a:solidFill>
              </a:defRPr>
            </a:lvl1pPr>
            <a:lvl2pPr marL="57148" indent="228588"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300">
                <a:solidFill>
                  <a:schemeClr val="accent2"/>
                </a:solidFill>
              </a:defRPr>
            </a:lvl2pPr>
            <a:lvl3pPr marL="57148" indent="228588"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defRPr sz="1500">
                <a:solidFill>
                  <a:schemeClr val="accent2"/>
                </a:solidFill>
              </a:defRPr>
            </a:lvl3pPr>
            <a:lvl4pPr marL="57148" indent="228588"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300">
                <a:solidFill>
                  <a:schemeClr val="accent2"/>
                </a:solidFill>
              </a:defRPr>
            </a:lvl4pPr>
            <a:lvl5pPr>
              <a:defRPr>
                <a:solidFill>
                  <a:srgbClr val="292929"/>
                </a:solidFill>
              </a:defRPr>
            </a:lvl5pPr>
          </a:lstStyle>
          <a:p>
            <a:pPr lvl="1"/>
            <a:r>
              <a:rPr lang="en-US" dirty="0" smtClean="0"/>
              <a:t>First level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3" hasCustomPrompt="1"/>
          </p:nvPr>
        </p:nvSpPr>
        <p:spPr>
          <a:xfrm>
            <a:off x="6006779" y="2171702"/>
            <a:ext cx="2668911" cy="1833563"/>
          </a:xfrm>
          <a:prstGeom prst="rect">
            <a:avLst/>
          </a:prstGeom>
          <a:ln w="6350" cmpd="sng">
            <a:solidFill>
              <a:schemeClr val="bg1">
                <a:lumMod val="50000"/>
              </a:schemeClr>
            </a:solidFill>
          </a:ln>
        </p:spPr>
        <p:txBody>
          <a:bodyPr lIns="57139" tIns="28571" rIns="57139" bIns="28571"/>
          <a:lstStyle>
            <a:lvl1pPr marL="285736" indent="-285736">
              <a:lnSpc>
                <a:spcPct val="95000"/>
              </a:lnSpc>
              <a:spcBef>
                <a:spcPts val="563"/>
              </a:spcBef>
              <a:buClr>
                <a:schemeClr val="tx1"/>
              </a:buClr>
              <a:buFont typeface="Arial"/>
              <a:buChar char="•"/>
              <a:defRPr sz="2000" b="0">
                <a:solidFill>
                  <a:schemeClr val="accent2"/>
                </a:solidFill>
              </a:defRPr>
            </a:lvl1pPr>
            <a:lvl2pPr marL="57148" indent="228588"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300">
                <a:solidFill>
                  <a:schemeClr val="accent2"/>
                </a:solidFill>
              </a:defRPr>
            </a:lvl2pPr>
            <a:lvl3pPr marL="57148" indent="228588"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defRPr sz="1500">
                <a:solidFill>
                  <a:schemeClr val="accent2"/>
                </a:solidFill>
              </a:defRPr>
            </a:lvl3pPr>
            <a:lvl4pPr marL="57148" indent="228588"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300">
                <a:solidFill>
                  <a:schemeClr val="accent2"/>
                </a:solidFill>
              </a:defRPr>
            </a:lvl4pPr>
            <a:lvl5pPr>
              <a:defRPr>
                <a:solidFill>
                  <a:srgbClr val="292929"/>
                </a:solidFill>
              </a:defRPr>
            </a:lvl5pPr>
          </a:lstStyle>
          <a:p>
            <a:pPr lvl="1"/>
            <a:r>
              <a:rPr lang="en-US" dirty="0" smtClean="0"/>
              <a:t>First level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idx="14" hasCustomPrompt="1"/>
          </p:nvPr>
        </p:nvSpPr>
        <p:spPr>
          <a:xfrm>
            <a:off x="450527" y="1790700"/>
            <a:ext cx="2668911" cy="3175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6350" cmpd="sng">
            <a:solidFill>
              <a:schemeClr val="accent1">
                <a:lumMod val="50000"/>
              </a:schemeClr>
            </a:solidFill>
          </a:ln>
        </p:spPr>
        <p:txBody>
          <a:bodyPr lIns="57139" tIns="28571" rIns="57139" bIns="28571"/>
          <a:lstStyle>
            <a:lvl1pPr marL="285736" indent="-285736">
              <a:lnSpc>
                <a:spcPct val="95000"/>
              </a:lnSpc>
              <a:spcBef>
                <a:spcPts val="563"/>
              </a:spcBef>
              <a:buClr>
                <a:schemeClr val="tx1"/>
              </a:buClr>
              <a:buFont typeface="Arial"/>
              <a:buChar char="•"/>
              <a:defRPr sz="2000" b="0">
                <a:solidFill>
                  <a:schemeClr val="accent2"/>
                </a:solidFill>
              </a:defRPr>
            </a:lvl1pPr>
            <a:lvl2pPr marL="57148" indent="0" algn="ctr"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buFont typeface="Arial"/>
              <a:buNone/>
              <a:defRPr sz="1800" b="1">
                <a:solidFill>
                  <a:schemeClr val="accent2"/>
                </a:solidFill>
              </a:defRPr>
            </a:lvl2pPr>
            <a:lvl3pPr marL="57148" indent="228588"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defRPr sz="1500">
                <a:solidFill>
                  <a:schemeClr val="accent2"/>
                </a:solidFill>
              </a:defRPr>
            </a:lvl3pPr>
            <a:lvl4pPr marL="57148" indent="228588"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300">
                <a:solidFill>
                  <a:schemeClr val="accent2"/>
                </a:solidFill>
              </a:defRPr>
            </a:lvl4pPr>
            <a:lvl5pPr>
              <a:defRPr>
                <a:solidFill>
                  <a:srgbClr val="292929"/>
                </a:solidFill>
              </a:defRPr>
            </a:lvl5pPr>
          </a:lstStyle>
          <a:p>
            <a:pPr lvl="1"/>
            <a:r>
              <a:rPr lang="en-US" dirty="0" smtClean="0"/>
              <a:t>First level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228653" y="1790700"/>
            <a:ext cx="2668911" cy="3175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6350" cmpd="sng">
            <a:solidFill>
              <a:schemeClr val="accent4">
                <a:lumMod val="50000"/>
              </a:schemeClr>
            </a:solidFill>
          </a:ln>
        </p:spPr>
        <p:txBody>
          <a:bodyPr lIns="57139" tIns="28571" rIns="57139" bIns="28571"/>
          <a:lstStyle>
            <a:lvl1pPr marL="285736" indent="-285736">
              <a:lnSpc>
                <a:spcPct val="95000"/>
              </a:lnSpc>
              <a:spcBef>
                <a:spcPts val="563"/>
              </a:spcBef>
              <a:buClr>
                <a:schemeClr val="tx1"/>
              </a:buClr>
              <a:buFont typeface="Arial"/>
              <a:buChar char="•"/>
              <a:defRPr sz="2000" b="0">
                <a:solidFill>
                  <a:schemeClr val="accent2"/>
                </a:solidFill>
              </a:defRPr>
            </a:lvl1pPr>
            <a:lvl2pPr marL="57148" indent="0" algn="ctr"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buFont typeface="Arial"/>
              <a:buNone/>
              <a:defRPr sz="1800" b="1">
                <a:solidFill>
                  <a:schemeClr val="accent2"/>
                </a:solidFill>
              </a:defRPr>
            </a:lvl2pPr>
            <a:lvl3pPr marL="57148" indent="228588"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defRPr sz="1500">
                <a:solidFill>
                  <a:schemeClr val="accent2"/>
                </a:solidFill>
              </a:defRPr>
            </a:lvl3pPr>
            <a:lvl4pPr marL="57148" indent="228588"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300">
                <a:solidFill>
                  <a:schemeClr val="accent2"/>
                </a:solidFill>
              </a:defRPr>
            </a:lvl4pPr>
            <a:lvl5pPr>
              <a:defRPr>
                <a:solidFill>
                  <a:srgbClr val="292929"/>
                </a:solidFill>
              </a:defRPr>
            </a:lvl5pPr>
          </a:lstStyle>
          <a:p>
            <a:pPr lvl="1"/>
            <a:r>
              <a:rPr lang="en-US" dirty="0" smtClean="0"/>
              <a:t>First level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idx="16" hasCustomPrompt="1"/>
          </p:nvPr>
        </p:nvSpPr>
        <p:spPr>
          <a:xfrm>
            <a:off x="6006779" y="1790700"/>
            <a:ext cx="2668911" cy="3175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6350" cmpd="sng">
            <a:solidFill>
              <a:schemeClr val="accent5">
                <a:lumMod val="50000"/>
              </a:schemeClr>
            </a:solidFill>
          </a:ln>
        </p:spPr>
        <p:txBody>
          <a:bodyPr lIns="57139" tIns="28571" rIns="57139" bIns="28571"/>
          <a:lstStyle>
            <a:lvl1pPr marL="285736" indent="-285736">
              <a:lnSpc>
                <a:spcPct val="95000"/>
              </a:lnSpc>
              <a:spcBef>
                <a:spcPts val="563"/>
              </a:spcBef>
              <a:buClr>
                <a:schemeClr val="tx1"/>
              </a:buClr>
              <a:buFont typeface="Arial"/>
              <a:buChar char="•"/>
              <a:defRPr sz="2000" b="0">
                <a:solidFill>
                  <a:schemeClr val="accent2"/>
                </a:solidFill>
              </a:defRPr>
            </a:lvl1pPr>
            <a:lvl2pPr marL="57148" indent="0" algn="ctr"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buFont typeface="Arial"/>
              <a:buNone/>
              <a:defRPr sz="1800" b="1">
                <a:solidFill>
                  <a:schemeClr val="accent2"/>
                </a:solidFill>
              </a:defRPr>
            </a:lvl2pPr>
            <a:lvl3pPr marL="57148" indent="228588"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defRPr sz="1500">
                <a:solidFill>
                  <a:schemeClr val="accent2"/>
                </a:solidFill>
              </a:defRPr>
            </a:lvl3pPr>
            <a:lvl4pPr marL="57148" indent="228588">
              <a:lnSpc>
                <a:spcPct val="95000"/>
              </a:lnSpc>
              <a:spcBef>
                <a:spcPts val="25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300">
                <a:solidFill>
                  <a:schemeClr val="accent2"/>
                </a:solidFill>
              </a:defRPr>
            </a:lvl4pPr>
            <a:lvl5pPr>
              <a:defRPr>
                <a:solidFill>
                  <a:srgbClr val="292929"/>
                </a:solidFill>
              </a:defRPr>
            </a:lvl5pPr>
          </a:lstStyle>
          <a:p>
            <a:pPr lvl="1"/>
            <a:r>
              <a:rPr lang="en-US" dirty="0" smtClean="0"/>
              <a:t>First level</a:t>
            </a:r>
          </a:p>
        </p:txBody>
      </p:sp>
      <p:sp>
        <p:nvSpPr>
          <p:cNvPr id="25" name="Rectangle 4"/>
          <p:cNvSpPr/>
          <p:nvPr userDrawn="1"/>
        </p:nvSpPr>
        <p:spPr>
          <a:xfrm flipH="1">
            <a:off x="0" y="4929717"/>
            <a:ext cx="7904692" cy="146050"/>
          </a:xfrm>
          <a:custGeom>
            <a:avLst/>
            <a:gdLst>
              <a:gd name="connsiteX0" fmla="*/ 0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0 w 8102600"/>
              <a:gd name="connsiteY4" fmla="*/ 0 h 146050"/>
              <a:gd name="connsiteX0" fmla="*/ 296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29634 w 8102600"/>
              <a:gd name="connsiteY4" fmla="*/ 0 h 146050"/>
              <a:gd name="connsiteX0" fmla="*/ 42334 w 8102600"/>
              <a:gd name="connsiteY0" fmla="*/ 0 h 146050"/>
              <a:gd name="connsiteX1" fmla="*/ 8102600 w 8102600"/>
              <a:gd name="connsiteY1" fmla="*/ 0 h 146050"/>
              <a:gd name="connsiteX2" fmla="*/ 8102600 w 8102600"/>
              <a:gd name="connsiteY2" fmla="*/ 146050 h 146050"/>
              <a:gd name="connsiteX3" fmla="*/ 0 w 8102600"/>
              <a:gd name="connsiteY3" fmla="*/ 146050 h 146050"/>
              <a:gd name="connsiteX4" fmla="*/ 42334 w 8102600"/>
              <a:gd name="connsiteY4" fmla="*/ 0 h 14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02600" h="146050">
                <a:moveTo>
                  <a:pt x="42334" y="0"/>
                </a:moveTo>
                <a:lnTo>
                  <a:pt x="8102600" y="0"/>
                </a:lnTo>
                <a:lnTo>
                  <a:pt x="8102600" y="146050"/>
                </a:lnTo>
                <a:lnTo>
                  <a:pt x="0" y="146050"/>
                </a:lnTo>
                <a:lnTo>
                  <a:pt x="42334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45711" rIns="91421" bIns="45711" rtlCol="0" anchor="ctr"/>
          <a:lstStyle/>
          <a:p>
            <a:pPr algn="l"/>
            <a:fld id="{5266C0E3-FCB2-4D10-9980-6DFC0D8FABCB}" type="slidenum">
              <a:rPr lang="en-US" sz="500" b="0" smtClean="0">
                <a:solidFill>
                  <a:srgbClr val="BFBFBF">
                    <a:alpha val="50000"/>
                  </a:srgbClr>
                </a:solidFill>
                <a:latin typeface="Arial"/>
                <a:cs typeface="Arial"/>
              </a:rPr>
              <a:pPr algn="l"/>
              <a:t>‹#›</a:t>
            </a:fld>
            <a:endParaRPr lang="en-US" sz="500" dirty="0">
              <a:solidFill>
                <a:srgbClr val="BFBFBF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26" name="TextBox 25"/>
          <p:cNvSpPr txBox="1"/>
          <p:nvPr userDrawn="1"/>
        </p:nvSpPr>
        <p:spPr>
          <a:xfrm>
            <a:off x="6343649" y="4931832"/>
            <a:ext cx="1499121" cy="156634"/>
          </a:xfrm>
          <a:prstGeom prst="rect">
            <a:avLst/>
          </a:prstGeom>
          <a:noFill/>
        </p:spPr>
        <p:txBody>
          <a:bodyPr wrap="none" lIns="91421" tIns="45711" rIns="91421" bIns="45711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algn="r"/>
            <a:r>
              <a:rPr lang="en-US" sz="500" b="0" i="0" kern="1200" dirty="0" smtClean="0">
                <a:solidFill>
                  <a:schemeClr val="bg1">
                    <a:lumMod val="75000"/>
                    <a:alpha val="50000"/>
                  </a:schemeClr>
                </a:solidFill>
                <a:latin typeface="Arial"/>
                <a:ea typeface="+mn-ea"/>
                <a:cs typeface="Arial"/>
              </a:rPr>
              <a:t>© 2016 Juniper Networks, Inc. All rights reserved.</a:t>
            </a:r>
            <a:endParaRPr lang="en-US" sz="500" b="0" i="0" dirty="0">
              <a:solidFill>
                <a:schemeClr val="bg1">
                  <a:lumMod val="75000"/>
                  <a:alpha val="50000"/>
                </a:schemeClr>
              </a:solidFill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441325" y="4936068"/>
            <a:ext cx="2572808" cy="143827"/>
          </a:xfrm>
          <a:prstGeom prst="rect">
            <a:avLst/>
          </a:prstGeom>
          <a:noFill/>
        </p:spPr>
        <p:txBody>
          <a:bodyPr wrap="none" lIns="57139" tIns="0" rIns="57139" bIns="0" rtlCol="0" anchor="ctr" anchorCtr="0">
            <a:no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marL="0" marR="0" indent="0" algn="l" defTabSz="342863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1" dirty="0" smtClean="0">
                <a:solidFill>
                  <a:schemeClr val="accent3">
                    <a:lumMod val="40000"/>
                    <a:lumOff val="60000"/>
                    <a:alpha val="50000"/>
                  </a:schemeClr>
                </a:solidFill>
                <a:latin typeface="Arial"/>
                <a:cs typeface="Arial"/>
              </a:rPr>
              <a:t>JUNIPER NETWORKS CONFIDENTIAL</a:t>
            </a:r>
            <a:endParaRPr lang="en-US" sz="500" b="0" dirty="0">
              <a:solidFill>
                <a:schemeClr val="accent3">
                  <a:lumMod val="40000"/>
                  <a:lumOff val="60000"/>
                  <a:alpha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23" name="Picture 22" descr="juniper_rgb_black_1800x600.png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3008" y="4906432"/>
            <a:ext cx="584200" cy="194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806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63" Type="http://schemas.openxmlformats.org/officeDocument/2006/relationships/slideLayout" Target="../slideLayouts/slideLayout63.xml"/><Relationship Id="rId64" Type="http://schemas.openxmlformats.org/officeDocument/2006/relationships/slideLayout" Target="../slideLayouts/slideLayout64.xml"/><Relationship Id="rId65" Type="http://schemas.openxmlformats.org/officeDocument/2006/relationships/slideLayout" Target="../slideLayouts/slideLayout65.xml"/><Relationship Id="rId66" Type="http://schemas.openxmlformats.org/officeDocument/2006/relationships/slideLayout" Target="../slideLayouts/slideLayout66.xml"/><Relationship Id="rId67" Type="http://schemas.openxmlformats.org/officeDocument/2006/relationships/slideLayout" Target="../slideLayouts/slideLayout67.xml"/><Relationship Id="rId68" Type="http://schemas.openxmlformats.org/officeDocument/2006/relationships/slideLayout" Target="../slideLayouts/slideLayout68.xml"/><Relationship Id="rId69" Type="http://schemas.openxmlformats.org/officeDocument/2006/relationships/slideLayout" Target="../slideLayouts/slideLayout69.xml"/><Relationship Id="rId50" Type="http://schemas.openxmlformats.org/officeDocument/2006/relationships/slideLayout" Target="../slideLayouts/slideLayout50.xml"/><Relationship Id="rId51" Type="http://schemas.openxmlformats.org/officeDocument/2006/relationships/slideLayout" Target="../slideLayouts/slideLayout51.xml"/><Relationship Id="rId52" Type="http://schemas.openxmlformats.org/officeDocument/2006/relationships/slideLayout" Target="../slideLayouts/slideLayout52.xml"/><Relationship Id="rId53" Type="http://schemas.openxmlformats.org/officeDocument/2006/relationships/slideLayout" Target="../slideLayouts/slideLayout53.xml"/><Relationship Id="rId54" Type="http://schemas.openxmlformats.org/officeDocument/2006/relationships/slideLayout" Target="../slideLayouts/slideLayout54.xml"/><Relationship Id="rId55" Type="http://schemas.openxmlformats.org/officeDocument/2006/relationships/slideLayout" Target="../slideLayouts/slideLayout55.xml"/><Relationship Id="rId56" Type="http://schemas.openxmlformats.org/officeDocument/2006/relationships/slideLayout" Target="../slideLayouts/slideLayout56.xml"/><Relationship Id="rId57" Type="http://schemas.openxmlformats.org/officeDocument/2006/relationships/slideLayout" Target="../slideLayouts/slideLayout57.xml"/><Relationship Id="rId58" Type="http://schemas.openxmlformats.org/officeDocument/2006/relationships/slideLayout" Target="../slideLayouts/slideLayout58.xml"/><Relationship Id="rId59" Type="http://schemas.openxmlformats.org/officeDocument/2006/relationships/slideLayout" Target="../slideLayouts/slideLayout59.xml"/><Relationship Id="rId40" Type="http://schemas.openxmlformats.org/officeDocument/2006/relationships/slideLayout" Target="../slideLayouts/slideLayout40.xml"/><Relationship Id="rId41" Type="http://schemas.openxmlformats.org/officeDocument/2006/relationships/slideLayout" Target="../slideLayouts/slideLayout41.xml"/><Relationship Id="rId42" Type="http://schemas.openxmlformats.org/officeDocument/2006/relationships/slideLayout" Target="../slideLayouts/slideLayout42.xml"/><Relationship Id="rId43" Type="http://schemas.openxmlformats.org/officeDocument/2006/relationships/slideLayout" Target="../slideLayouts/slideLayout43.xml"/><Relationship Id="rId44" Type="http://schemas.openxmlformats.org/officeDocument/2006/relationships/slideLayout" Target="../slideLayouts/slideLayout44.xml"/><Relationship Id="rId45" Type="http://schemas.openxmlformats.org/officeDocument/2006/relationships/slideLayout" Target="../slideLayouts/slideLayout45.xml"/><Relationship Id="rId46" Type="http://schemas.openxmlformats.org/officeDocument/2006/relationships/slideLayout" Target="../slideLayouts/slideLayout46.xml"/><Relationship Id="rId47" Type="http://schemas.openxmlformats.org/officeDocument/2006/relationships/slideLayout" Target="../slideLayouts/slideLayout47.xml"/><Relationship Id="rId48" Type="http://schemas.openxmlformats.org/officeDocument/2006/relationships/slideLayout" Target="../slideLayouts/slideLayout48.xml"/><Relationship Id="rId49" Type="http://schemas.openxmlformats.org/officeDocument/2006/relationships/slideLayout" Target="../slideLayouts/slideLayout4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2.xml"/><Relationship Id="rId33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34.xml"/><Relationship Id="rId35" Type="http://schemas.openxmlformats.org/officeDocument/2006/relationships/slideLayout" Target="../slideLayouts/slideLayout35.xml"/><Relationship Id="rId36" Type="http://schemas.openxmlformats.org/officeDocument/2006/relationships/slideLayout" Target="../slideLayouts/slideLayout36.xml"/><Relationship Id="rId37" Type="http://schemas.openxmlformats.org/officeDocument/2006/relationships/slideLayout" Target="../slideLayouts/slideLayout37.xml"/><Relationship Id="rId38" Type="http://schemas.openxmlformats.org/officeDocument/2006/relationships/slideLayout" Target="../slideLayouts/slideLayout38.xml"/><Relationship Id="rId39" Type="http://schemas.openxmlformats.org/officeDocument/2006/relationships/slideLayout" Target="../slideLayouts/slideLayout39.xml"/><Relationship Id="rId80" Type="http://schemas.openxmlformats.org/officeDocument/2006/relationships/theme" Target="../theme/theme1.xml"/><Relationship Id="rId70" Type="http://schemas.openxmlformats.org/officeDocument/2006/relationships/slideLayout" Target="../slideLayouts/slideLayout70.xml"/><Relationship Id="rId71" Type="http://schemas.openxmlformats.org/officeDocument/2006/relationships/slideLayout" Target="../slideLayouts/slideLayout71.xml"/><Relationship Id="rId72" Type="http://schemas.openxmlformats.org/officeDocument/2006/relationships/slideLayout" Target="../slideLayouts/slideLayout72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73" Type="http://schemas.openxmlformats.org/officeDocument/2006/relationships/slideLayout" Target="../slideLayouts/slideLayout73.xml"/><Relationship Id="rId74" Type="http://schemas.openxmlformats.org/officeDocument/2006/relationships/slideLayout" Target="../slideLayouts/slideLayout74.xml"/><Relationship Id="rId75" Type="http://schemas.openxmlformats.org/officeDocument/2006/relationships/slideLayout" Target="../slideLayouts/slideLayout75.xml"/><Relationship Id="rId76" Type="http://schemas.openxmlformats.org/officeDocument/2006/relationships/slideLayout" Target="../slideLayouts/slideLayout76.xml"/><Relationship Id="rId77" Type="http://schemas.openxmlformats.org/officeDocument/2006/relationships/slideLayout" Target="../slideLayouts/slideLayout77.xml"/><Relationship Id="rId78" Type="http://schemas.openxmlformats.org/officeDocument/2006/relationships/slideLayout" Target="../slideLayouts/slideLayout78.xml"/><Relationship Id="rId79" Type="http://schemas.openxmlformats.org/officeDocument/2006/relationships/slideLayout" Target="../slideLayouts/slideLayout79.xml"/><Relationship Id="rId60" Type="http://schemas.openxmlformats.org/officeDocument/2006/relationships/slideLayout" Target="../slideLayouts/slideLayout60.xml"/><Relationship Id="rId61" Type="http://schemas.openxmlformats.org/officeDocument/2006/relationships/slideLayout" Target="../slideLayouts/slideLayout61.xml"/><Relationship Id="rId62" Type="http://schemas.openxmlformats.org/officeDocument/2006/relationships/slideLayout" Target="../slideLayouts/slideLayout62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91563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877" r:id="rId2"/>
    <p:sldLayoutId id="2147483862" r:id="rId3"/>
    <p:sldLayoutId id="2147483878" r:id="rId4"/>
    <p:sldLayoutId id="2147483861" r:id="rId5"/>
    <p:sldLayoutId id="2147483879" r:id="rId6"/>
    <p:sldLayoutId id="2147483855" r:id="rId7"/>
    <p:sldLayoutId id="2147483880" r:id="rId8"/>
    <p:sldLayoutId id="2147483874" r:id="rId9"/>
    <p:sldLayoutId id="2147483960" r:id="rId10"/>
    <p:sldLayoutId id="2147483881" r:id="rId11"/>
    <p:sldLayoutId id="2147483907" r:id="rId12"/>
    <p:sldLayoutId id="2147483908" r:id="rId13"/>
    <p:sldLayoutId id="2147483909" r:id="rId14"/>
    <p:sldLayoutId id="2147483910" r:id="rId15"/>
    <p:sldLayoutId id="2147483911" r:id="rId16"/>
    <p:sldLayoutId id="2147483912" r:id="rId17"/>
    <p:sldLayoutId id="2147483913" r:id="rId18"/>
    <p:sldLayoutId id="2147483915" r:id="rId19"/>
    <p:sldLayoutId id="2147483916" r:id="rId20"/>
    <p:sldLayoutId id="2147483918" r:id="rId21"/>
    <p:sldLayoutId id="2147483919" r:id="rId22"/>
    <p:sldLayoutId id="2147483920" r:id="rId23"/>
    <p:sldLayoutId id="2147483921" r:id="rId24"/>
    <p:sldLayoutId id="2147483935" r:id="rId25"/>
    <p:sldLayoutId id="2147483936" r:id="rId26"/>
    <p:sldLayoutId id="2147483937" r:id="rId27"/>
    <p:sldLayoutId id="2147483938" r:id="rId28"/>
    <p:sldLayoutId id="2147483939" r:id="rId29"/>
    <p:sldLayoutId id="2147483940" r:id="rId30"/>
    <p:sldLayoutId id="2147483941" r:id="rId31"/>
    <p:sldLayoutId id="2147483942" r:id="rId32"/>
    <p:sldLayoutId id="2147483833" r:id="rId33"/>
    <p:sldLayoutId id="2147483863" r:id="rId34"/>
    <p:sldLayoutId id="2147483859" r:id="rId35"/>
    <p:sldLayoutId id="2147483857" r:id="rId36"/>
    <p:sldLayoutId id="2147483856" r:id="rId37"/>
    <p:sldLayoutId id="2147483864" r:id="rId38"/>
    <p:sldLayoutId id="2147483858" r:id="rId39"/>
    <p:sldLayoutId id="2147483838" r:id="rId40"/>
    <p:sldLayoutId id="2147483832" r:id="rId41"/>
    <p:sldLayoutId id="2147483826" r:id="rId42"/>
    <p:sldLayoutId id="2147483844" r:id="rId43"/>
    <p:sldLayoutId id="2147483846" r:id="rId44"/>
    <p:sldLayoutId id="2147483928" r:id="rId45"/>
    <p:sldLayoutId id="2147483929" r:id="rId46"/>
    <p:sldLayoutId id="2147483930" r:id="rId47"/>
    <p:sldLayoutId id="2147483931" r:id="rId48"/>
    <p:sldLayoutId id="2147483827" r:id="rId49"/>
    <p:sldLayoutId id="2147483945" r:id="rId50"/>
    <p:sldLayoutId id="2147483944" r:id="rId51"/>
    <p:sldLayoutId id="2147483959" r:id="rId52"/>
    <p:sldLayoutId id="2147483943" r:id="rId53"/>
    <p:sldLayoutId id="2147483892" r:id="rId54"/>
    <p:sldLayoutId id="2147483866" r:id="rId55"/>
    <p:sldLayoutId id="2147483906" r:id="rId56"/>
    <p:sldLayoutId id="2147483922" r:id="rId57"/>
    <p:sldLayoutId id="2147483923" r:id="rId58"/>
    <p:sldLayoutId id="2147483924" r:id="rId59"/>
    <p:sldLayoutId id="2147483925" r:id="rId60"/>
    <p:sldLayoutId id="2147483926" r:id="rId61"/>
    <p:sldLayoutId id="2147483927" r:id="rId62"/>
    <p:sldLayoutId id="2147483867" r:id="rId63"/>
    <p:sldLayoutId id="2147483946" r:id="rId64"/>
    <p:sldLayoutId id="2147483947" r:id="rId65"/>
    <p:sldLayoutId id="2147483948" r:id="rId66"/>
    <p:sldLayoutId id="2147483949" r:id="rId67"/>
    <p:sldLayoutId id="2147483950" r:id="rId68"/>
    <p:sldLayoutId id="2147483951" r:id="rId69"/>
    <p:sldLayoutId id="2147483952" r:id="rId70"/>
    <p:sldLayoutId id="2147483953" r:id="rId71"/>
    <p:sldLayoutId id="2147483955" r:id="rId72"/>
    <p:sldLayoutId id="2147483958" r:id="rId73"/>
    <p:sldLayoutId id="2147483956" r:id="rId74"/>
    <p:sldLayoutId id="2147483957" r:id="rId75"/>
    <p:sldLayoutId id="2147483932" r:id="rId76"/>
    <p:sldLayoutId id="2147483933" r:id="rId77"/>
    <p:sldLayoutId id="2147483934" r:id="rId78"/>
    <p:sldLayoutId id="2147483961" r:id="rId7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342863" rtl="0" eaLnBrk="1" latinLnBrk="0" hangingPunct="1">
        <a:spcBef>
          <a:spcPct val="0"/>
        </a:spcBef>
        <a:buNone/>
        <a:defRPr sz="2500" b="1" i="0" kern="1200">
          <a:solidFill>
            <a:schemeClr val="accent6"/>
          </a:solidFill>
          <a:latin typeface="Arial"/>
          <a:ea typeface="+mj-ea"/>
          <a:cs typeface="Arial"/>
        </a:defRPr>
      </a:lvl1pPr>
    </p:titleStyle>
    <p:bodyStyle>
      <a:lvl1pPr marL="257147" indent="-257147" algn="l" defTabSz="342863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>
              <a:lumMod val="50000"/>
            </a:schemeClr>
          </a:solidFill>
          <a:latin typeface="Arial"/>
          <a:ea typeface="+mn-ea"/>
          <a:cs typeface="Arial"/>
        </a:defRPr>
      </a:lvl1pPr>
      <a:lvl2pPr marL="557150" indent="-214289" algn="l" defTabSz="342863" rtl="0" eaLnBrk="1" latinLnBrk="0" hangingPunct="1">
        <a:spcBef>
          <a:spcPct val="20000"/>
        </a:spcBef>
        <a:buFont typeface="Arial"/>
        <a:buChar char="–"/>
        <a:defRPr sz="2300" kern="1200">
          <a:solidFill>
            <a:schemeClr val="tx1">
              <a:lumMod val="50000"/>
            </a:schemeClr>
          </a:solidFill>
          <a:latin typeface="Arial"/>
          <a:ea typeface="+mn-ea"/>
          <a:cs typeface="Arial"/>
        </a:defRPr>
      </a:lvl2pPr>
      <a:lvl3pPr marL="857155" indent="-171432" algn="l" defTabSz="342863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>
              <a:lumMod val="50000"/>
            </a:schemeClr>
          </a:solidFill>
          <a:latin typeface="Arial"/>
          <a:ea typeface="+mn-ea"/>
          <a:cs typeface="Arial"/>
        </a:defRPr>
      </a:lvl3pPr>
      <a:lvl4pPr marL="1200013" indent="-171432" algn="l" defTabSz="342863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>
              <a:lumMod val="50000"/>
            </a:schemeClr>
          </a:solidFill>
          <a:latin typeface="Arial"/>
          <a:ea typeface="+mn-ea"/>
          <a:cs typeface="Arial"/>
        </a:defRPr>
      </a:lvl4pPr>
      <a:lvl5pPr marL="1542875" indent="-171432" algn="l" defTabSz="342863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>
              <a:lumMod val="50000"/>
            </a:schemeClr>
          </a:solidFill>
          <a:latin typeface="Arial"/>
          <a:ea typeface="+mn-ea"/>
          <a:cs typeface="Arial"/>
        </a:defRPr>
      </a:lvl5pPr>
      <a:lvl6pPr marL="1885736" indent="-171432" algn="l" defTabSz="342863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598" indent="-171432" algn="l" defTabSz="342863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461" indent="-171432" algn="l" defTabSz="342863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322" indent="-171432" algn="l" defTabSz="342863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86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63" algn="l" defTabSz="34286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723" algn="l" defTabSz="34286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585" algn="l" defTabSz="34286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446" algn="l" defTabSz="34286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307" algn="l" defTabSz="34286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168" algn="l" defTabSz="34286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028" algn="l" defTabSz="34286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2890" algn="l" defTabSz="34286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1" Type="http://schemas.openxmlformats.org/officeDocument/2006/relationships/slideLayout" Target="../slideLayouts/slideLayout79.xml"/><Relationship Id="rId2" Type="http://schemas.openxmlformats.org/officeDocument/2006/relationships/notesSlide" Target="../notesSlides/notesSl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9" name="Straight Connector 248"/>
          <p:cNvCxnSpPr/>
          <p:nvPr/>
        </p:nvCxnSpPr>
        <p:spPr>
          <a:xfrm flipV="1">
            <a:off x="3423648" y="1377096"/>
            <a:ext cx="468669" cy="65"/>
          </a:xfrm>
          <a:prstGeom prst="line">
            <a:avLst/>
          </a:prstGeom>
          <a:noFill/>
          <a:ln w="12700" cap="flat" cmpd="sng" algn="ctr">
            <a:solidFill>
              <a:schemeClr val="accent4">
                <a:lumMod val="60000"/>
                <a:lumOff val="40000"/>
              </a:schemeClr>
            </a:solidFill>
            <a:prstDash val="solid"/>
            <a:miter lim="800000"/>
          </a:ln>
          <a:effectLst/>
        </p:spPr>
      </p:cxnSp>
      <p:cxnSp>
        <p:nvCxnSpPr>
          <p:cNvPr id="250" name="Straight Connector 249"/>
          <p:cNvCxnSpPr/>
          <p:nvPr/>
        </p:nvCxnSpPr>
        <p:spPr>
          <a:xfrm>
            <a:off x="3423648" y="1369469"/>
            <a:ext cx="0" cy="89810"/>
          </a:xfrm>
          <a:prstGeom prst="line">
            <a:avLst/>
          </a:prstGeom>
          <a:noFill/>
          <a:ln w="12700" cap="flat" cmpd="sng" algn="ctr">
            <a:solidFill>
              <a:schemeClr val="accent4">
                <a:lumMod val="60000"/>
                <a:lumOff val="40000"/>
              </a:schemeClr>
            </a:solidFill>
            <a:prstDash val="solid"/>
            <a:miter lim="800000"/>
          </a:ln>
          <a:effectLst/>
        </p:spPr>
      </p:cxnSp>
      <p:cxnSp>
        <p:nvCxnSpPr>
          <p:cNvPr id="251" name="Straight Connector 250"/>
          <p:cNvCxnSpPr/>
          <p:nvPr/>
        </p:nvCxnSpPr>
        <p:spPr>
          <a:xfrm>
            <a:off x="3892317" y="1372579"/>
            <a:ext cx="0" cy="89810"/>
          </a:xfrm>
          <a:prstGeom prst="line">
            <a:avLst/>
          </a:prstGeom>
          <a:noFill/>
          <a:ln w="12700" cap="flat" cmpd="sng" algn="ctr">
            <a:solidFill>
              <a:schemeClr val="accent4">
                <a:lumMod val="60000"/>
                <a:lumOff val="40000"/>
              </a:schemeClr>
            </a:solidFill>
            <a:prstDash val="solid"/>
            <a:miter lim="800000"/>
          </a:ln>
          <a:effectLst/>
        </p:spPr>
      </p:cxnSp>
      <p:cxnSp>
        <p:nvCxnSpPr>
          <p:cNvPr id="252" name="Straight Connector 251"/>
          <p:cNvCxnSpPr/>
          <p:nvPr/>
        </p:nvCxnSpPr>
        <p:spPr>
          <a:xfrm flipV="1">
            <a:off x="4298682" y="1380347"/>
            <a:ext cx="468669" cy="65"/>
          </a:xfrm>
          <a:prstGeom prst="line">
            <a:avLst/>
          </a:prstGeom>
          <a:noFill/>
          <a:ln w="12700" cap="flat" cmpd="sng" algn="ctr">
            <a:solidFill>
              <a:schemeClr val="accent4">
                <a:lumMod val="60000"/>
                <a:lumOff val="40000"/>
              </a:schemeClr>
            </a:solidFill>
            <a:prstDash val="solid"/>
            <a:miter lim="800000"/>
          </a:ln>
          <a:effectLst/>
        </p:spPr>
      </p:cxnSp>
      <p:cxnSp>
        <p:nvCxnSpPr>
          <p:cNvPr id="253" name="Straight Connector 252"/>
          <p:cNvCxnSpPr/>
          <p:nvPr/>
        </p:nvCxnSpPr>
        <p:spPr>
          <a:xfrm>
            <a:off x="4298682" y="1357073"/>
            <a:ext cx="0" cy="89810"/>
          </a:xfrm>
          <a:prstGeom prst="line">
            <a:avLst/>
          </a:prstGeom>
          <a:noFill/>
          <a:ln w="12700" cap="flat" cmpd="sng" algn="ctr">
            <a:solidFill>
              <a:schemeClr val="accent4">
                <a:lumMod val="60000"/>
                <a:lumOff val="40000"/>
              </a:schemeClr>
            </a:solidFill>
            <a:prstDash val="solid"/>
            <a:miter lim="800000"/>
          </a:ln>
          <a:effectLst/>
        </p:spPr>
      </p:cxnSp>
      <p:cxnSp>
        <p:nvCxnSpPr>
          <p:cNvPr id="254" name="Straight Connector 253"/>
          <p:cNvCxnSpPr/>
          <p:nvPr/>
        </p:nvCxnSpPr>
        <p:spPr>
          <a:xfrm>
            <a:off x="4767351" y="1360183"/>
            <a:ext cx="0" cy="89810"/>
          </a:xfrm>
          <a:prstGeom prst="line">
            <a:avLst/>
          </a:prstGeom>
          <a:noFill/>
          <a:ln w="12700" cap="flat" cmpd="sng" algn="ctr">
            <a:solidFill>
              <a:schemeClr val="accent4">
                <a:lumMod val="60000"/>
                <a:lumOff val="40000"/>
              </a:schemeClr>
            </a:solidFill>
            <a:prstDash val="solid"/>
            <a:miter lim="800000"/>
          </a:ln>
          <a:effectLst/>
        </p:spPr>
      </p:cxnSp>
      <p:cxnSp>
        <p:nvCxnSpPr>
          <p:cNvPr id="255" name="Straight Connector 254"/>
          <p:cNvCxnSpPr/>
          <p:nvPr/>
        </p:nvCxnSpPr>
        <p:spPr>
          <a:xfrm flipV="1">
            <a:off x="5207125" y="1376089"/>
            <a:ext cx="468669" cy="65"/>
          </a:xfrm>
          <a:prstGeom prst="line">
            <a:avLst/>
          </a:prstGeom>
          <a:noFill/>
          <a:ln w="12700" cap="flat" cmpd="sng" algn="ctr">
            <a:solidFill>
              <a:schemeClr val="accent4">
                <a:lumMod val="60000"/>
                <a:lumOff val="40000"/>
              </a:schemeClr>
            </a:solidFill>
            <a:prstDash val="solid"/>
            <a:miter lim="800000"/>
          </a:ln>
          <a:effectLst/>
        </p:spPr>
      </p:cxnSp>
      <p:cxnSp>
        <p:nvCxnSpPr>
          <p:cNvPr id="256" name="Straight Connector 255"/>
          <p:cNvCxnSpPr/>
          <p:nvPr/>
        </p:nvCxnSpPr>
        <p:spPr>
          <a:xfrm>
            <a:off x="5207125" y="1368462"/>
            <a:ext cx="0" cy="89810"/>
          </a:xfrm>
          <a:prstGeom prst="line">
            <a:avLst/>
          </a:prstGeom>
          <a:noFill/>
          <a:ln w="12700" cap="flat" cmpd="sng" algn="ctr">
            <a:solidFill>
              <a:schemeClr val="accent4">
                <a:lumMod val="60000"/>
                <a:lumOff val="40000"/>
              </a:schemeClr>
            </a:solidFill>
            <a:prstDash val="solid"/>
            <a:miter lim="800000"/>
          </a:ln>
          <a:effectLst/>
        </p:spPr>
      </p:cxnSp>
      <p:cxnSp>
        <p:nvCxnSpPr>
          <p:cNvPr id="257" name="Straight Connector 256"/>
          <p:cNvCxnSpPr/>
          <p:nvPr/>
        </p:nvCxnSpPr>
        <p:spPr>
          <a:xfrm>
            <a:off x="5675794" y="1371572"/>
            <a:ext cx="0" cy="89810"/>
          </a:xfrm>
          <a:prstGeom prst="line">
            <a:avLst/>
          </a:prstGeom>
          <a:noFill/>
          <a:ln w="12700" cap="flat" cmpd="sng" algn="ctr">
            <a:solidFill>
              <a:schemeClr val="accent4">
                <a:lumMod val="60000"/>
                <a:lumOff val="40000"/>
              </a:schemeClr>
            </a:solidFill>
            <a:prstDash val="solid"/>
            <a:miter lim="800000"/>
          </a:ln>
          <a:effectLst/>
        </p:spPr>
      </p:cxnSp>
      <p:cxnSp>
        <p:nvCxnSpPr>
          <p:cNvPr id="258" name="Straight Connector 257"/>
          <p:cNvCxnSpPr/>
          <p:nvPr/>
        </p:nvCxnSpPr>
        <p:spPr>
          <a:xfrm flipV="1">
            <a:off x="3002302" y="1175858"/>
            <a:ext cx="3097115" cy="8429"/>
          </a:xfrm>
          <a:prstGeom prst="line">
            <a:avLst/>
          </a:prstGeom>
          <a:noFill/>
          <a:ln w="12700" cap="flat" cmpd="sng" algn="ctr">
            <a:solidFill>
              <a:schemeClr val="accent4">
                <a:lumMod val="60000"/>
                <a:lumOff val="40000"/>
              </a:schemeClr>
            </a:solidFill>
            <a:prstDash val="solid"/>
            <a:miter lim="800000"/>
          </a:ln>
          <a:effectLst/>
        </p:spPr>
      </p:cxnSp>
      <p:cxnSp>
        <p:nvCxnSpPr>
          <p:cNvPr id="259" name="Straight Connector 258"/>
          <p:cNvCxnSpPr/>
          <p:nvPr/>
        </p:nvCxnSpPr>
        <p:spPr>
          <a:xfrm>
            <a:off x="3002302" y="1183511"/>
            <a:ext cx="0" cy="256855"/>
          </a:xfrm>
          <a:prstGeom prst="line">
            <a:avLst/>
          </a:prstGeom>
          <a:noFill/>
          <a:ln w="12700" cap="flat" cmpd="sng" algn="ctr">
            <a:solidFill>
              <a:schemeClr val="accent4">
                <a:lumMod val="60000"/>
                <a:lumOff val="40000"/>
              </a:schemeClr>
            </a:solidFill>
            <a:prstDash val="solid"/>
            <a:miter lim="800000"/>
          </a:ln>
          <a:effectLst/>
        </p:spPr>
      </p:cxnSp>
      <p:cxnSp>
        <p:nvCxnSpPr>
          <p:cNvPr id="260" name="Straight Connector 259"/>
          <p:cNvCxnSpPr/>
          <p:nvPr/>
        </p:nvCxnSpPr>
        <p:spPr>
          <a:xfrm>
            <a:off x="6099417" y="1175858"/>
            <a:ext cx="0" cy="264508"/>
          </a:xfrm>
          <a:prstGeom prst="line">
            <a:avLst/>
          </a:prstGeom>
          <a:noFill/>
          <a:ln w="12700" cap="flat" cmpd="sng" algn="ctr">
            <a:solidFill>
              <a:schemeClr val="accent4">
                <a:lumMod val="60000"/>
                <a:lumOff val="40000"/>
              </a:schemeClr>
            </a:solidFill>
            <a:prstDash val="solid"/>
            <a:miter lim="800000"/>
          </a:ln>
          <a:effectLst/>
        </p:spPr>
      </p:cxnSp>
      <p:pic>
        <p:nvPicPr>
          <p:cNvPr id="107" name="Picture 106" descr="Juniper L2-L# Switch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0904" y="1440366"/>
            <a:ext cx="631038" cy="631038"/>
          </a:xfrm>
          <a:prstGeom prst="rect">
            <a:avLst/>
          </a:prstGeom>
        </p:spPr>
      </p:pic>
      <p:pic>
        <p:nvPicPr>
          <p:cNvPr id="156" name="Picture 155" descr="Juniper L2-L# Switch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5144" y="1440366"/>
            <a:ext cx="631038" cy="631038"/>
          </a:xfrm>
          <a:prstGeom prst="rect">
            <a:avLst/>
          </a:prstGeom>
        </p:spPr>
      </p:pic>
      <p:pic>
        <p:nvPicPr>
          <p:cNvPr id="105" name="Picture 104" descr="Juniper L2-L# Switch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6663" y="1440366"/>
            <a:ext cx="631038" cy="631038"/>
          </a:xfrm>
          <a:prstGeom prst="rect">
            <a:avLst/>
          </a:prstGeom>
        </p:spPr>
      </p:pic>
      <p:pic>
        <p:nvPicPr>
          <p:cNvPr id="139" name="Picture 138" descr="Juniper L2-L# Switch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2422" y="1440366"/>
            <a:ext cx="631038" cy="631038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03741" y="284693"/>
            <a:ext cx="7935383" cy="330129"/>
          </a:xfrm>
        </p:spPr>
        <p:txBody>
          <a:bodyPr/>
          <a:lstStyle/>
          <a:p>
            <a:r>
              <a:rPr lang="en-US" dirty="0" smtClean="0"/>
              <a:t>EVPN Multi-homing</a:t>
            </a:r>
            <a:endParaRPr lang="en-US" dirty="0"/>
          </a:p>
        </p:txBody>
      </p:sp>
      <p:pic>
        <p:nvPicPr>
          <p:cNvPr id="65" name="Picture 64" descr="Juniper L2-L# Switch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1642" y="3444773"/>
            <a:ext cx="631038" cy="631038"/>
          </a:xfrm>
          <a:prstGeom prst="rect">
            <a:avLst/>
          </a:prstGeom>
        </p:spPr>
      </p:pic>
      <p:pic>
        <p:nvPicPr>
          <p:cNvPr id="66" name="Picture 65" descr="Juniper L2-L# Switch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7644" y="3444773"/>
            <a:ext cx="631038" cy="631038"/>
          </a:xfrm>
          <a:prstGeom prst="rect">
            <a:avLst/>
          </a:prstGeom>
        </p:spPr>
      </p:pic>
      <p:cxnSp>
        <p:nvCxnSpPr>
          <p:cNvPr id="69" name="Straight Connector 68"/>
          <p:cNvCxnSpPr>
            <a:stCxn id="105" idx="2"/>
            <a:endCxn id="65" idx="0"/>
          </p:cNvCxnSpPr>
          <p:nvPr/>
        </p:nvCxnSpPr>
        <p:spPr>
          <a:xfrm flipH="1">
            <a:off x="3237161" y="2071404"/>
            <a:ext cx="855021" cy="1373369"/>
          </a:xfrm>
          <a:prstGeom prst="line">
            <a:avLst/>
          </a:prstGeom>
          <a:noFill/>
          <a:ln w="127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70" name="Straight Connector 69"/>
          <p:cNvCxnSpPr>
            <a:stCxn id="107" idx="2"/>
            <a:endCxn id="65" idx="0"/>
          </p:cNvCxnSpPr>
          <p:nvPr/>
        </p:nvCxnSpPr>
        <p:spPr>
          <a:xfrm flipH="1">
            <a:off x="3237161" y="2071404"/>
            <a:ext cx="1749262" cy="1373369"/>
          </a:xfrm>
          <a:prstGeom prst="line">
            <a:avLst/>
          </a:prstGeom>
          <a:noFill/>
          <a:ln w="127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71" name="Straight Connector 70"/>
          <p:cNvCxnSpPr>
            <a:stCxn id="105" idx="2"/>
            <a:endCxn id="266" idx="0"/>
          </p:cNvCxnSpPr>
          <p:nvPr/>
        </p:nvCxnSpPr>
        <p:spPr>
          <a:xfrm>
            <a:off x="4092182" y="2071404"/>
            <a:ext cx="885274" cy="1387899"/>
          </a:xfrm>
          <a:prstGeom prst="line">
            <a:avLst/>
          </a:prstGeom>
          <a:noFill/>
          <a:ln w="127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72" name="Straight Connector 71"/>
          <p:cNvCxnSpPr>
            <a:stCxn id="107" idx="2"/>
            <a:endCxn id="266" idx="0"/>
          </p:cNvCxnSpPr>
          <p:nvPr/>
        </p:nvCxnSpPr>
        <p:spPr>
          <a:xfrm flipH="1">
            <a:off x="4977456" y="2071404"/>
            <a:ext cx="8967" cy="1387899"/>
          </a:xfrm>
          <a:prstGeom prst="line">
            <a:avLst/>
          </a:prstGeom>
          <a:noFill/>
          <a:ln w="127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73" name="Straight Connector 72"/>
          <p:cNvCxnSpPr>
            <a:stCxn id="107" idx="2"/>
            <a:endCxn id="267" idx="0"/>
          </p:cNvCxnSpPr>
          <p:nvPr/>
        </p:nvCxnSpPr>
        <p:spPr>
          <a:xfrm>
            <a:off x="4986423" y="2071404"/>
            <a:ext cx="737035" cy="1387899"/>
          </a:xfrm>
          <a:prstGeom prst="line">
            <a:avLst/>
          </a:prstGeom>
          <a:noFill/>
          <a:ln w="127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74" name="Straight Connector 73"/>
          <p:cNvCxnSpPr>
            <a:stCxn id="105" idx="2"/>
            <a:endCxn id="267" idx="0"/>
          </p:cNvCxnSpPr>
          <p:nvPr/>
        </p:nvCxnSpPr>
        <p:spPr>
          <a:xfrm>
            <a:off x="4092182" y="2071404"/>
            <a:ext cx="1631276" cy="1387899"/>
          </a:xfrm>
          <a:prstGeom prst="line">
            <a:avLst/>
          </a:prstGeom>
          <a:noFill/>
          <a:ln w="127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sp>
        <p:nvSpPr>
          <p:cNvPr id="78" name="Rectangle 77"/>
          <p:cNvSpPr/>
          <p:nvPr/>
        </p:nvSpPr>
        <p:spPr>
          <a:xfrm>
            <a:off x="2833581" y="3332062"/>
            <a:ext cx="1529919" cy="795335"/>
          </a:xfrm>
          <a:prstGeom prst="rect">
            <a:avLst/>
          </a:prstGeom>
          <a:noFill/>
          <a:ln>
            <a:solidFill>
              <a:schemeClr val="accent2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3" rIns="91425" bIns="45713"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pic>
        <p:nvPicPr>
          <p:cNvPr id="87" name="Picture 86" descr="Generic Server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8402" y="4390380"/>
            <a:ext cx="228727" cy="523858"/>
          </a:xfrm>
          <a:prstGeom prst="rect">
            <a:avLst/>
          </a:prstGeom>
        </p:spPr>
      </p:pic>
      <p:cxnSp>
        <p:nvCxnSpPr>
          <p:cNvPr id="89" name="Straight Connector 88"/>
          <p:cNvCxnSpPr/>
          <p:nvPr/>
        </p:nvCxnSpPr>
        <p:spPr>
          <a:xfrm flipH="1">
            <a:off x="5352766" y="4055629"/>
            <a:ext cx="366841" cy="334751"/>
          </a:xfrm>
          <a:prstGeom prst="line">
            <a:avLst/>
          </a:prstGeom>
          <a:noFill/>
          <a:ln w="127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90" name="Straight Connector 89"/>
          <p:cNvCxnSpPr/>
          <p:nvPr/>
        </p:nvCxnSpPr>
        <p:spPr>
          <a:xfrm>
            <a:off x="4985926" y="4051067"/>
            <a:ext cx="366840" cy="339313"/>
          </a:xfrm>
          <a:prstGeom prst="line">
            <a:avLst/>
          </a:prstGeom>
          <a:noFill/>
          <a:ln w="127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sp>
        <p:nvSpPr>
          <p:cNvPr id="91" name="Rounded Rectangle 90"/>
          <p:cNvSpPr/>
          <p:nvPr/>
        </p:nvSpPr>
        <p:spPr>
          <a:xfrm>
            <a:off x="5071274" y="4158584"/>
            <a:ext cx="541301" cy="120844"/>
          </a:xfrm>
          <a:prstGeom prst="roundRect">
            <a:avLst>
              <a:gd name="adj" fmla="val 50000"/>
            </a:avLst>
          </a:prstGeom>
          <a:ln w="9525" cmpd="sng">
            <a:solidFill>
              <a:schemeClr val="accent1">
                <a:lumMod val="50000"/>
              </a:schemeClr>
            </a:solidFill>
            <a:prstDash val="dashDot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/>
          <p:cNvSpPr/>
          <p:nvPr/>
        </p:nvSpPr>
        <p:spPr>
          <a:xfrm>
            <a:off x="5504261" y="4183564"/>
            <a:ext cx="70884" cy="70884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3" rIns="91425" bIns="45713"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sp>
        <p:nvSpPr>
          <p:cNvPr id="93" name="Oval 92"/>
          <p:cNvSpPr/>
          <p:nvPr/>
        </p:nvSpPr>
        <p:spPr>
          <a:xfrm>
            <a:off x="5132052" y="4186912"/>
            <a:ext cx="70884" cy="70884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3" rIns="91425" bIns="45713"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pic>
        <p:nvPicPr>
          <p:cNvPr id="95" name="Picture 94" descr="Generic Server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3337" y="4388388"/>
            <a:ext cx="228727" cy="523858"/>
          </a:xfrm>
          <a:prstGeom prst="rect">
            <a:avLst/>
          </a:prstGeom>
        </p:spPr>
      </p:pic>
      <p:cxnSp>
        <p:nvCxnSpPr>
          <p:cNvPr id="100" name="Straight Connector 99"/>
          <p:cNvCxnSpPr/>
          <p:nvPr/>
        </p:nvCxnSpPr>
        <p:spPr>
          <a:xfrm flipH="1">
            <a:off x="3557701" y="4053637"/>
            <a:ext cx="366841" cy="334751"/>
          </a:xfrm>
          <a:prstGeom prst="line">
            <a:avLst/>
          </a:prstGeom>
          <a:noFill/>
          <a:ln w="127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101" name="Straight Connector 100"/>
          <p:cNvCxnSpPr/>
          <p:nvPr/>
        </p:nvCxnSpPr>
        <p:spPr>
          <a:xfrm>
            <a:off x="3190861" y="4049075"/>
            <a:ext cx="366840" cy="339313"/>
          </a:xfrm>
          <a:prstGeom prst="line">
            <a:avLst/>
          </a:prstGeom>
          <a:noFill/>
          <a:ln w="127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sp>
        <p:nvSpPr>
          <p:cNvPr id="102" name="Rounded Rectangle 101"/>
          <p:cNvSpPr/>
          <p:nvPr/>
        </p:nvSpPr>
        <p:spPr>
          <a:xfrm>
            <a:off x="3276209" y="4156592"/>
            <a:ext cx="541301" cy="120844"/>
          </a:xfrm>
          <a:prstGeom prst="roundRect">
            <a:avLst>
              <a:gd name="adj" fmla="val 50000"/>
            </a:avLst>
          </a:prstGeom>
          <a:ln w="9525" cmpd="sng">
            <a:solidFill>
              <a:schemeClr val="accent1">
                <a:lumMod val="50000"/>
              </a:schemeClr>
            </a:solidFill>
            <a:prstDash val="dashDot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/>
          <p:cNvSpPr/>
          <p:nvPr/>
        </p:nvSpPr>
        <p:spPr>
          <a:xfrm>
            <a:off x="3709196" y="4181572"/>
            <a:ext cx="70884" cy="70884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3" rIns="91425" bIns="45713"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sp>
        <p:nvSpPr>
          <p:cNvPr id="104" name="Oval 103"/>
          <p:cNvSpPr/>
          <p:nvPr/>
        </p:nvSpPr>
        <p:spPr>
          <a:xfrm>
            <a:off x="3336987" y="4184920"/>
            <a:ext cx="70884" cy="70884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3" rIns="91425" bIns="45713"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cxnSp>
        <p:nvCxnSpPr>
          <p:cNvPr id="109" name="Straight Connector 108"/>
          <p:cNvCxnSpPr>
            <a:stCxn id="105" idx="2"/>
            <a:endCxn id="66" idx="0"/>
          </p:cNvCxnSpPr>
          <p:nvPr/>
        </p:nvCxnSpPr>
        <p:spPr>
          <a:xfrm flipH="1">
            <a:off x="3983163" y="2071404"/>
            <a:ext cx="109019" cy="1373369"/>
          </a:xfrm>
          <a:prstGeom prst="line">
            <a:avLst/>
          </a:prstGeom>
          <a:noFill/>
          <a:ln w="127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110" name="Straight Connector 109"/>
          <p:cNvCxnSpPr>
            <a:stCxn id="107" idx="2"/>
            <a:endCxn id="66" idx="0"/>
          </p:cNvCxnSpPr>
          <p:nvPr/>
        </p:nvCxnSpPr>
        <p:spPr>
          <a:xfrm flipH="1">
            <a:off x="3983163" y="2071404"/>
            <a:ext cx="1003260" cy="1373369"/>
          </a:xfrm>
          <a:prstGeom prst="line">
            <a:avLst/>
          </a:prstGeom>
          <a:noFill/>
          <a:ln w="127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sp>
        <p:nvSpPr>
          <p:cNvPr id="157" name="Rectangle 156"/>
          <p:cNvSpPr/>
          <p:nvPr/>
        </p:nvSpPr>
        <p:spPr>
          <a:xfrm>
            <a:off x="2749539" y="1037495"/>
            <a:ext cx="3568711" cy="1324705"/>
          </a:xfrm>
          <a:prstGeom prst="rect">
            <a:avLst/>
          </a:prstGeom>
          <a:noFill/>
          <a:ln w="19050">
            <a:solidFill>
              <a:schemeClr val="accent4">
                <a:lumMod val="75000"/>
              </a:schemeClr>
            </a:solidFill>
            <a:prstDash val="dash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3" rIns="91425" bIns="45713"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cxnSp>
        <p:nvCxnSpPr>
          <p:cNvPr id="178" name="Straight Connector 177"/>
          <p:cNvCxnSpPr>
            <a:stCxn id="139" idx="2"/>
            <a:endCxn id="65" idx="0"/>
          </p:cNvCxnSpPr>
          <p:nvPr/>
        </p:nvCxnSpPr>
        <p:spPr>
          <a:xfrm>
            <a:off x="3197941" y="2071404"/>
            <a:ext cx="39220" cy="1373369"/>
          </a:xfrm>
          <a:prstGeom prst="line">
            <a:avLst/>
          </a:prstGeom>
          <a:noFill/>
          <a:ln w="127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180" name="Straight Connector 179"/>
          <p:cNvCxnSpPr>
            <a:stCxn id="156" idx="2"/>
            <a:endCxn id="65" idx="0"/>
          </p:cNvCxnSpPr>
          <p:nvPr/>
        </p:nvCxnSpPr>
        <p:spPr>
          <a:xfrm flipH="1">
            <a:off x="3237161" y="2071404"/>
            <a:ext cx="2643502" cy="1373369"/>
          </a:xfrm>
          <a:prstGeom prst="line">
            <a:avLst/>
          </a:prstGeom>
          <a:noFill/>
          <a:ln w="127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185" name="Straight Connector 184"/>
          <p:cNvCxnSpPr>
            <a:stCxn id="156" idx="2"/>
            <a:endCxn id="66" idx="0"/>
          </p:cNvCxnSpPr>
          <p:nvPr/>
        </p:nvCxnSpPr>
        <p:spPr>
          <a:xfrm flipH="1">
            <a:off x="3983163" y="2071404"/>
            <a:ext cx="1897500" cy="1373369"/>
          </a:xfrm>
          <a:prstGeom prst="line">
            <a:avLst/>
          </a:prstGeom>
          <a:noFill/>
          <a:ln w="127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189" name="Straight Connector 188"/>
          <p:cNvCxnSpPr>
            <a:stCxn id="139" idx="2"/>
            <a:endCxn id="66" idx="0"/>
          </p:cNvCxnSpPr>
          <p:nvPr/>
        </p:nvCxnSpPr>
        <p:spPr>
          <a:xfrm>
            <a:off x="3197941" y="2071404"/>
            <a:ext cx="785222" cy="1373369"/>
          </a:xfrm>
          <a:prstGeom prst="line">
            <a:avLst/>
          </a:prstGeom>
          <a:noFill/>
          <a:ln w="127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223" name="Straight Connector 222"/>
          <p:cNvCxnSpPr>
            <a:stCxn id="156" idx="2"/>
            <a:endCxn id="267" idx="0"/>
          </p:cNvCxnSpPr>
          <p:nvPr/>
        </p:nvCxnSpPr>
        <p:spPr>
          <a:xfrm flipH="1">
            <a:off x="5723458" y="2071404"/>
            <a:ext cx="157205" cy="1387899"/>
          </a:xfrm>
          <a:prstGeom prst="line">
            <a:avLst/>
          </a:prstGeom>
          <a:noFill/>
          <a:ln w="127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224" name="Straight Connector 223"/>
          <p:cNvCxnSpPr>
            <a:stCxn id="139" idx="2"/>
            <a:endCxn id="267" idx="0"/>
          </p:cNvCxnSpPr>
          <p:nvPr/>
        </p:nvCxnSpPr>
        <p:spPr>
          <a:xfrm>
            <a:off x="3197941" y="2071404"/>
            <a:ext cx="2525517" cy="1387899"/>
          </a:xfrm>
          <a:prstGeom prst="line">
            <a:avLst/>
          </a:prstGeom>
          <a:noFill/>
          <a:ln w="127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225" name="Straight Connector 224"/>
          <p:cNvCxnSpPr>
            <a:stCxn id="139" idx="2"/>
            <a:endCxn id="266" idx="0"/>
          </p:cNvCxnSpPr>
          <p:nvPr/>
        </p:nvCxnSpPr>
        <p:spPr>
          <a:xfrm>
            <a:off x="3197941" y="2071404"/>
            <a:ext cx="1779515" cy="1387899"/>
          </a:xfrm>
          <a:prstGeom prst="line">
            <a:avLst/>
          </a:prstGeom>
          <a:noFill/>
          <a:ln w="127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226" name="Straight Connector 225"/>
          <p:cNvCxnSpPr>
            <a:stCxn id="156" idx="2"/>
            <a:endCxn id="266" idx="0"/>
          </p:cNvCxnSpPr>
          <p:nvPr/>
        </p:nvCxnSpPr>
        <p:spPr>
          <a:xfrm flipH="1">
            <a:off x="4977456" y="2071404"/>
            <a:ext cx="903207" cy="1387899"/>
          </a:xfrm>
          <a:prstGeom prst="line">
            <a:avLst/>
          </a:prstGeom>
          <a:noFill/>
          <a:ln w="127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sp>
        <p:nvSpPr>
          <p:cNvPr id="234" name="TextBox 233"/>
          <p:cNvSpPr txBox="1"/>
          <p:nvPr/>
        </p:nvSpPr>
        <p:spPr>
          <a:xfrm>
            <a:off x="2749539" y="4138683"/>
            <a:ext cx="593720" cy="170737"/>
          </a:xfrm>
          <a:prstGeom prst="rect">
            <a:avLst/>
          </a:prstGeom>
          <a:ln>
            <a:noFill/>
          </a:ln>
        </p:spPr>
        <p:txBody>
          <a:bodyPr wrap="square" lIns="45643" tIns="22821" rIns="45643" bIns="22821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900" dirty="0" smtClean="0">
                <a:solidFill>
                  <a:schemeClr val="accent2"/>
                </a:solidFill>
                <a:latin typeface="Arial"/>
                <a:cs typeface="Arial"/>
              </a:rPr>
              <a:t>MC-LAG</a:t>
            </a:r>
            <a:endParaRPr lang="en-US" sz="900" dirty="0" smtClean="0">
              <a:solidFill>
                <a:schemeClr val="accent2"/>
              </a:solidFill>
              <a:latin typeface="Arial"/>
              <a:cs typeface="Arial"/>
            </a:endParaRPr>
          </a:p>
        </p:txBody>
      </p:sp>
      <p:cxnSp>
        <p:nvCxnSpPr>
          <p:cNvPr id="242" name="Straight Connector 241"/>
          <p:cNvCxnSpPr/>
          <p:nvPr/>
        </p:nvCxnSpPr>
        <p:spPr>
          <a:xfrm>
            <a:off x="3553740" y="3753508"/>
            <a:ext cx="114964" cy="0"/>
          </a:xfrm>
          <a:prstGeom prst="line">
            <a:avLst/>
          </a:prstGeom>
          <a:noFill/>
          <a:ln w="127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243" name="Straight Connector 242"/>
          <p:cNvCxnSpPr/>
          <p:nvPr/>
        </p:nvCxnSpPr>
        <p:spPr>
          <a:xfrm>
            <a:off x="3552680" y="3684378"/>
            <a:ext cx="114964" cy="0"/>
          </a:xfrm>
          <a:prstGeom prst="line">
            <a:avLst/>
          </a:prstGeom>
          <a:noFill/>
          <a:ln w="127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244" name="Straight Connector 243"/>
          <p:cNvCxnSpPr/>
          <p:nvPr/>
        </p:nvCxnSpPr>
        <p:spPr>
          <a:xfrm>
            <a:off x="5293168" y="3743814"/>
            <a:ext cx="114964" cy="0"/>
          </a:xfrm>
          <a:prstGeom prst="line">
            <a:avLst/>
          </a:prstGeom>
          <a:noFill/>
          <a:ln w="127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245" name="Straight Connector 244"/>
          <p:cNvCxnSpPr/>
          <p:nvPr/>
        </p:nvCxnSpPr>
        <p:spPr>
          <a:xfrm>
            <a:off x="5292108" y="3674684"/>
            <a:ext cx="114964" cy="0"/>
          </a:xfrm>
          <a:prstGeom prst="line">
            <a:avLst/>
          </a:prstGeom>
          <a:noFill/>
          <a:ln w="127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pic>
        <p:nvPicPr>
          <p:cNvPr id="266" name="Picture 265" descr="Juniper L2-L# Switch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1937" y="3459303"/>
            <a:ext cx="631038" cy="631038"/>
          </a:xfrm>
          <a:prstGeom prst="rect">
            <a:avLst/>
          </a:prstGeom>
        </p:spPr>
      </p:pic>
      <p:pic>
        <p:nvPicPr>
          <p:cNvPr id="267" name="Picture 266" descr="Juniper L2-L# Switch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7939" y="3459303"/>
            <a:ext cx="631038" cy="631038"/>
          </a:xfrm>
          <a:prstGeom prst="rect">
            <a:avLst/>
          </a:prstGeom>
        </p:spPr>
      </p:pic>
      <p:sp>
        <p:nvSpPr>
          <p:cNvPr id="268" name="Rectangle 267"/>
          <p:cNvSpPr/>
          <p:nvPr/>
        </p:nvSpPr>
        <p:spPr>
          <a:xfrm>
            <a:off x="4573876" y="3346592"/>
            <a:ext cx="1529919" cy="795335"/>
          </a:xfrm>
          <a:prstGeom prst="rect">
            <a:avLst/>
          </a:prstGeom>
          <a:noFill/>
          <a:ln>
            <a:solidFill>
              <a:schemeClr val="accent2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3" rIns="91425" bIns="45713"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cxnSp>
        <p:nvCxnSpPr>
          <p:cNvPr id="344" name="Straight Connector 343"/>
          <p:cNvCxnSpPr/>
          <p:nvPr/>
        </p:nvCxnSpPr>
        <p:spPr>
          <a:xfrm flipV="1">
            <a:off x="4178565" y="1318660"/>
            <a:ext cx="1709041" cy="3861"/>
          </a:xfrm>
          <a:prstGeom prst="line">
            <a:avLst/>
          </a:prstGeom>
          <a:noFill/>
          <a:ln w="12700" cap="flat" cmpd="sng" algn="ctr">
            <a:solidFill>
              <a:schemeClr val="accent4">
                <a:lumMod val="60000"/>
                <a:lumOff val="40000"/>
              </a:schemeClr>
            </a:solidFill>
            <a:prstDash val="solid"/>
            <a:miter lim="800000"/>
          </a:ln>
          <a:effectLst/>
        </p:spPr>
      </p:cxnSp>
      <p:cxnSp>
        <p:nvCxnSpPr>
          <p:cNvPr id="345" name="Straight Connector 344"/>
          <p:cNvCxnSpPr/>
          <p:nvPr/>
        </p:nvCxnSpPr>
        <p:spPr>
          <a:xfrm>
            <a:off x="4178293" y="1318269"/>
            <a:ext cx="273" cy="122543"/>
          </a:xfrm>
          <a:prstGeom prst="line">
            <a:avLst/>
          </a:prstGeom>
          <a:noFill/>
          <a:ln w="12700" cap="flat" cmpd="sng" algn="ctr">
            <a:solidFill>
              <a:schemeClr val="accent4">
                <a:lumMod val="60000"/>
                <a:lumOff val="40000"/>
              </a:schemeClr>
            </a:solidFill>
            <a:prstDash val="solid"/>
            <a:miter lim="800000"/>
          </a:ln>
          <a:effectLst/>
        </p:spPr>
      </p:cxnSp>
      <p:cxnSp>
        <p:nvCxnSpPr>
          <p:cNvPr id="346" name="Straight Connector 345"/>
          <p:cNvCxnSpPr/>
          <p:nvPr/>
        </p:nvCxnSpPr>
        <p:spPr>
          <a:xfrm>
            <a:off x="5887606" y="1318269"/>
            <a:ext cx="0" cy="136273"/>
          </a:xfrm>
          <a:prstGeom prst="line">
            <a:avLst/>
          </a:prstGeom>
          <a:noFill/>
          <a:ln w="12700" cap="flat" cmpd="sng" algn="ctr">
            <a:solidFill>
              <a:schemeClr val="accent4">
                <a:lumMod val="60000"/>
                <a:lumOff val="40000"/>
              </a:schemeClr>
            </a:solidFill>
            <a:prstDash val="solid"/>
            <a:miter lim="800000"/>
          </a:ln>
          <a:effectLst/>
        </p:spPr>
      </p:cxnSp>
      <p:cxnSp>
        <p:nvCxnSpPr>
          <p:cNvPr id="352" name="Straight Connector 351"/>
          <p:cNvCxnSpPr/>
          <p:nvPr/>
        </p:nvCxnSpPr>
        <p:spPr>
          <a:xfrm flipV="1">
            <a:off x="3224167" y="1257343"/>
            <a:ext cx="1709041" cy="3861"/>
          </a:xfrm>
          <a:prstGeom prst="line">
            <a:avLst/>
          </a:prstGeom>
          <a:noFill/>
          <a:ln w="12700" cap="flat" cmpd="sng" algn="ctr">
            <a:solidFill>
              <a:schemeClr val="accent4">
                <a:lumMod val="60000"/>
                <a:lumOff val="40000"/>
              </a:schemeClr>
            </a:solidFill>
            <a:prstDash val="solid"/>
            <a:miter lim="800000"/>
          </a:ln>
          <a:effectLst/>
        </p:spPr>
      </p:cxnSp>
      <p:cxnSp>
        <p:nvCxnSpPr>
          <p:cNvPr id="353" name="Straight Connector 352"/>
          <p:cNvCxnSpPr/>
          <p:nvPr/>
        </p:nvCxnSpPr>
        <p:spPr>
          <a:xfrm>
            <a:off x="3218657" y="1256952"/>
            <a:ext cx="273" cy="183860"/>
          </a:xfrm>
          <a:prstGeom prst="line">
            <a:avLst/>
          </a:prstGeom>
          <a:noFill/>
          <a:ln w="12700" cap="flat" cmpd="sng" algn="ctr">
            <a:solidFill>
              <a:schemeClr val="accent4">
                <a:lumMod val="60000"/>
                <a:lumOff val="40000"/>
              </a:schemeClr>
            </a:solidFill>
            <a:prstDash val="solid"/>
            <a:miter lim="800000"/>
          </a:ln>
          <a:effectLst/>
        </p:spPr>
      </p:cxnSp>
      <p:cxnSp>
        <p:nvCxnSpPr>
          <p:cNvPr id="354" name="Straight Connector 353"/>
          <p:cNvCxnSpPr/>
          <p:nvPr/>
        </p:nvCxnSpPr>
        <p:spPr>
          <a:xfrm>
            <a:off x="4933208" y="1256952"/>
            <a:ext cx="0" cy="204430"/>
          </a:xfrm>
          <a:prstGeom prst="line">
            <a:avLst/>
          </a:prstGeom>
          <a:noFill/>
          <a:ln w="12700" cap="flat" cmpd="sng" algn="ctr">
            <a:solidFill>
              <a:schemeClr val="accent4">
                <a:lumMod val="60000"/>
                <a:lumOff val="40000"/>
              </a:schemeClr>
            </a:solidFill>
            <a:prstDash val="solid"/>
            <a:miter lim="800000"/>
          </a:ln>
          <a:effectLst/>
        </p:spPr>
      </p:cxnSp>
      <p:sp>
        <p:nvSpPr>
          <p:cNvPr id="358" name="Rounded Rectangle 357"/>
          <p:cNvSpPr/>
          <p:nvPr/>
        </p:nvSpPr>
        <p:spPr>
          <a:xfrm>
            <a:off x="3118180" y="2632750"/>
            <a:ext cx="172534" cy="175454"/>
          </a:xfrm>
          <a:prstGeom prst="roundRect">
            <a:avLst/>
          </a:prstGeom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5" tIns="45713" rIns="91425" bIns="45713" rtlCol="0" anchor="ctr"/>
          <a:lstStyle/>
          <a:p>
            <a:pPr algn="ctr"/>
            <a:r>
              <a:rPr lang="en-US" sz="800" dirty="0" smtClean="0">
                <a:latin typeface="Arial"/>
                <a:cs typeface="Arial"/>
              </a:rPr>
              <a:t>1</a:t>
            </a:r>
            <a:endParaRPr lang="en-US" sz="800" dirty="0">
              <a:latin typeface="Arial"/>
              <a:cs typeface="Arial"/>
            </a:endParaRPr>
          </a:p>
        </p:txBody>
      </p:sp>
      <p:sp>
        <p:nvSpPr>
          <p:cNvPr id="359" name="Oval 358"/>
          <p:cNvSpPr/>
          <p:nvPr/>
        </p:nvSpPr>
        <p:spPr>
          <a:xfrm>
            <a:off x="2980068" y="3377480"/>
            <a:ext cx="137160" cy="137160"/>
          </a:xfrm>
          <a:prstGeom prst="ellipse">
            <a:avLst/>
          </a:prstGeom>
          <a:ln w="635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25" tIns="45713" rIns="91425" bIns="45713" rtlCol="0" anchor="ctr"/>
          <a:lstStyle/>
          <a:p>
            <a:pPr algn="ctr"/>
            <a:r>
              <a:rPr lang="en-US" sz="800" dirty="0" smtClean="0">
                <a:latin typeface="Arial"/>
                <a:cs typeface="Arial"/>
              </a:rPr>
              <a:t>1</a:t>
            </a:r>
            <a:endParaRPr lang="en-US" sz="800" dirty="0">
              <a:latin typeface="Arial"/>
              <a:cs typeface="Arial"/>
            </a:endParaRPr>
          </a:p>
        </p:txBody>
      </p:sp>
      <p:sp>
        <p:nvSpPr>
          <p:cNvPr id="360" name="Oval 359"/>
          <p:cNvSpPr/>
          <p:nvPr/>
        </p:nvSpPr>
        <p:spPr>
          <a:xfrm>
            <a:off x="3117228" y="3377480"/>
            <a:ext cx="137160" cy="137160"/>
          </a:xfrm>
          <a:prstGeom prst="ellipse">
            <a:avLst/>
          </a:prstGeom>
          <a:ln w="635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25" tIns="45713" rIns="91425" bIns="45713" rtlCol="0" anchor="ctr"/>
          <a:lstStyle/>
          <a:p>
            <a:pPr algn="ctr"/>
            <a:r>
              <a:rPr lang="en-US" sz="800" dirty="0">
                <a:latin typeface="Arial"/>
                <a:cs typeface="Arial"/>
              </a:rPr>
              <a:t>2</a:t>
            </a:r>
            <a:endParaRPr lang="en-US" sz="800" dirty="0">
              <a:latin typeface="Arial"/>
              <a:cs typeface="Arial"/>
            </a:endParaRPr>
          </a:p>
        </p:txBody>
      </p:sp>
      <p:sp>
        <p:nvSpPr>
          <p:cNvPr id="361" name="Oval 360"/>
          <p:cNvSpPr/>
          <p:nvPr/>
        </p:nvSpPr>
        <p:spPr>
          <a:xfrm>
            <a:off x="3254253" y="3377480"/>
            <a:ext cx="137160" cy="137160"/>
          </a:xfrm>
          <a:prstGeom prst="ellipse">
            <a:avLst/>
          </a:prstGeom>
          <a:ln w="635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25" tIns="45713" rIns="91425" bIns="45713" rtlCol="0" anchor="ctr"/>
          <a:lstStyle/>
          <a:p>
            <a:pPr algn="ctr"/>
            <a:r>
              <a:rPr lang="en-US" sz="800" dirty="0">
                <a:latin typeface="Arial"/>
                <a:cs typeface="Arial"/>
              </a:rPr>
              <a:t>3</a:t>
            </a:r>
            <a:endParaRPr lang="en-US" sz="800" dirty="0">
              <a:latin typeface="Arial"/>
              <a:cs typeface="Arial"/>
            </a:endParaRPr>
          </a:p>
        </p:txBody>
      </p:sp>
      <p:sp>
        <p:nvSpPr>
          <p:cNvPr id="362" name="Oval 361"/>
          <p:cNvSpPr/>
          <p:nvPr/>
        </p:nvSpPr>
        <p:spPr>
          <a:xfrm>
            <a:off x="3396326" y="3377480"/>
            <a:ext cx="137160" cy="137160"/>
          </a:xfrm>
          <a:prstGeom prst="ellipse">
            <a:avLst/>
          </a:prstGeom>
          <a:ln w="635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25" tIns="45713" rIns="91425" bIns="45713" rtlCol="0" anchor="ctr"/>
          <a:lstStyle/>
          <a:p>
            <a:pPr algn="ctr"/>
            <a:r>
              <a:rPr lang="en-US" sz="800" dirty="0">
                <a:latin typeface="Arial"/>
                <a:cs typeface="Arial"/>
              </a:rPr>
              <a:t>4</a:t>
            </a:r>
            <a:endParaRPr lang="en-US" sz="800" dirty="0">
              <a:latin typeface="Arial"/>
              <a:cs typeface="Arial"/>
            </a:endParaRPr>
          </a:p>
        </p:txBody>
      </p:sp>
      <p:sp>
        <p:nvSpPr>
          <p:cNvPr id="363" name="Oval 362"/>
          <p:cNvSpPr/>
          <p:nvPr/>
        </p:nvSpPr>
        <p:spPr>
          <a:xfrm>
            <a:off x="3713906" y="3375655"/>
            <a:ext cx="137160" cy="137160"/>
          </a:xfrm>
          <a:prstGeom prst="ellipse">
            <a:avLst/>
          </a:prstGeom>
          <a:ln w="635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25" tIns="45713" rIns="91425" bIns="45713" rtlCol="0" anchor="ctr"/>
          <a:lstStyle/>
          <a:p>
            <a:pPr algn="ctr"/>
            <a:r>
              <a:rPr lang="en-US" sz="800" dirty="0" smtClean="0">
                <a:latin typeface="Arial"/>
                <a:cs typeface="Arial"/>
              </a:rPr>
              <a:t>1</a:t>
            </a:r>
            <a:endParaRPr lang="en-US" sz="800" dirty="0">
              <a:latin typeface="Arial"/>
              <a:cs typeface="Arial"/>
            </a:endParaRPr>
          </a:p>
        </p:txBody>
      </p:sp>
      <p:sp>
        <p:nvSpPr>
          <p:cNvPr id="364" name="Oval 363"/>
          <p:cNvSpPr/>
          <p:nvPr/>
        </p:nvSpPr>
        <p:spPr>
          <a:xfrm>
            <a:off x="3851066" y="3375655"/>
            <a:ext cx="137160" cy="137160"/>
          </a:xfrm>
          <a:prstGeom prst="ellipse">
            <a:avLst/>
          </a:prstGeom>
          <a:ln w="635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25" tIns="45713" rIns="91425" bIns="45713" rtlCol="0" anchor="ctr"/>
          <a:lstStyle/>
          <a:p>
            <a:pPr algn="ctr"/>
            <a:r>
              <a:rPr lang="en-US" sz="800" dirty="0">
                <a:latin typeface="Arial"/>
                <a:cs typeface="Arial"/>
              </a:rPr>
              <a:t>2</a:t>
            </a:r>
            <a:endParaRPr lang="en-US" sz="800" dirty="0">
              <a:latin typeface="Arial"/>
              <a:cs typeface="Arial"/>
            </a:endParaRPr>
          </a:p>
        </p:txBody>
      </p:sp>
      <p:sp>
        <p:nvSpPr>
          <p:cNvPr id="365" name="Oval 364"/>
          <p:cNvSpPr/>
          <p:nvPr/>
        </p:nvSpPr>
        <p:spPr>
          <a:xfrm>
            <a:off x="3988091" y="3375655"/>
            <a:ext cx="137160" cy="137160"/>
          </a:xfrm>
          <a:prstGeom prst="ellipse">
            <a:avLst/>
          </a:prstGeom>
          <a:ln w="635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25" tIns="45713" rIns="91425" bIns="45713" rtlCol="0" anchor="ctr"/>
          <a:lstStyle/>
          <a:p>
            <a:pPr algn="ctr"/>
            <a:r>
              <a:rPr lang="en-US" sz="800" dirty="0">
                <a:latin typeface="Arial"/>
                <a:cs typeface="Arial"/>
              </a:rPr>
              <a:t>3</a:t>
            </a:r>
            <a:endParaRPr lang="en-US" sz="800" dirty="0">
              <a:latin typeface="Arial"/>
              <a:cs typeface="Arial"/>
            </a:endParaRPr>
          </a:p>
        </p:txBody>
      </p:sp>
      <p:sp>
        <p:nvSpPr>
          <p:cNvPr id="366" name="Oval 365"/>
          <p:cNvSpPr/>
          <p:nvPr/>
        </p:nvSpPr>
        <p:spPr>
          <a:xfrm>
            <a:off x="4130164" y="3375655"/>
            <a:ext cx="137160" cy="137160"/>
          </a:xfrm>
          <a:prstGeom prst="ellipse">
            <a:avLst/>
          </a:prstGeom>
          <a:ln w="635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25" tIns="45713" rIns="91425" bIns="45713" rtlCol="0" anchor="ctr"/>
          <a:lstStyle/>
          <a:p>
            <a:pPr algn="ctr"/>
            <a:r>
              <a:rPr lang="en-US" sz="800" dirty="0">
                <a:latin typeface="Arial"/>
                <a:cs typeface="Arial"/>
              </a:rPr>
              <a:t>4</a:t>
            </a:r>
            <a:endParaRPr lang="en-US" sz="800" dirty="0">
              <a:latin typeface="Arial"/>
              <a:cs typeface="Arial"/>
            </a:endParaRPr>
          </a:p>
        </p:txBody>
      </p:sp>
      <p:sp>
        <p:nvSpPr>
          <p:cNvPr id="367" name="Oval 366"/>
          <p:cNvSpPr/>
          <p:nvPr/>
        </p:nvSpPr>
        <p:spPr>
          <a:xfrm>
            <a:off x="4699466" y="3364379"/>
            <a:ext cx="137160" cy="137160"/>
          </a:xfrm>
          <a:prstGeom prst="ellipse">
            <a:avLst/>
          </a:prstGeom>
          <a:ln w="635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25" tIns="45713" rIns="91425" bIns="45713" rtlCol="0" anchor="ctr"/>
          <a:lstStyle/>
          <a:p>
            <a:pPr algn="ctr"/>
            <a:r>
              <a:rPr lang="en-US" sz="800" dirty="0" smtClean="0">
                <a:latin typeface="Arial"/>
                <a:cs typeface="Arial"/>
              </a:rPr>
              <a:t>1</a:t>
            </a:r>
            <a:endParaRPr lang="en-US" sz="800" dirty="0">
              <a:latin typeface="Arial"/>
              <a:cs typeface="Arial"/>
            </a:endParaRPr>
          </a:p>
        </p:txBody>
      </p:sp>
      <p:sp>
        <p:nvSpPr>
          <p:cNvPr id="368" name="Oval 367"/>
          <p:cNvSpPr/>
          <p:nvPr/>
        </p:nvSpPr>
        <p:spPr>
          <a:xfrm>
            <a:off x="4836626" y="3364379"/>
            <a:ext cx="137160" cy="137160"/>
          </a:xfrm>
          <a:prstGeom prst="ellipse">
            <a:avLst/>
          </a:prstGeom>
          <a:ln w="635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25" tIns="45713" rIns="91425" bIns="45713" rtlCol="0" anchor="ctr"/>
          <a:lstStyle/>
          <a:p>
            <a:pPr algn="ctr"/>
            <a:r>
              <a:rPr lang="en-US" sz="800" dirty="0">
                <a:latin typeface="Arial"/>
                <a:cs typeface="Arial"/>
              </a:rPr>
              <a:t>2</a:t>
            </a:r>
            <a:endParaRPr lang="en-US" sz="800" dirty="0">
              <a:latin typeface="Arial"/>
              <a:cs typeface="Arial"/>
            </a:endParaRPr>
          </a:p>
        </p:txBody>
      </p:sp>
      <p:sp>
        <p:nvSpPr>
          <p:cNvPr id="369" name="Oval 368"/>
          <p:cNvSpPr/>
          <p:nvPr/>
        </p:nvSpPr>
        <p:spPr>
          <a:xfrm>
            <a:off x="4973651" y="3364379"/>
            <a:ext cx="137160" cy="137160"/>
          </a:xfrm>
          <a:prstGeom prst="ellipse">
            <a:avLst/>
          </a:prstGeom>
          <a:ln w="635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25" tIns="45713" rIns="91425" bIns="45713" rtlCol="0" anchor="ctr"/>
          <a:lstStyle/>
          <a:p>
            <a:pPr algn="ctr"/>
            <a:r>
              <a:rPr lang="en-US" sz="800" dirty="0">
                <a:latin typeface="Arial"/>
                <a:cs typeface="Arial"/>
              </a:rPr>
              <a:t>3</a:t>
            </a:r>
            <a:endParaRPr lang="en-US" sz="800" dirty="0">
              <a:latin typeface="Arial"/>
              <a:cs typeface="Arial"/>
            </a:endParaRPr>
          </a:p>
        </p:txBody>
      </p:sp>
      <p:sp>
        <p:nvSpPr>
          <p:cNvPr id="370" name="Oval 369"/>
          <p:cNvSpPr/>
          <p:nvPr/>
        </p:nvSpPr>
        <p:spPr>
          <a:xfrm>
            <a:off x="5115724" y="3364379"/>
            <a:ext cx="137160" cy="137160"/>
          </a:xfrm>
          <a:prstGeom prst="ellipse">
            <a:avLst/>
          </a:prstGeom>
          <a:ln w="635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25" tIns="45713" rIns="91425" bIns="45713" rtlCol="0" anchor="ctr"/>
          <a:lstStyle/>
          <a:p>
            <a:pPr algn="ctr"/>
            <a:r>
              <a:rPr lang="en-US" sz="800" dirty="0">
                <a:latin typeface="Arial"/>
                <a:cs typeface="Arial"/>
              </a:rPr>
              <a:t>4</a:t>
            </a:r>
            <a:endParaRPr lang="en-US" sz="800" dirty="0">
              <a:latin typeface="Arial"/>
              <a:cs typeface="Arial"/>
            </a:endParaRPr>
          </a:p>
        </p:txBody>
      </p:sp>
      <p:sp>
        <p:nvSpPr>
          <p:cNvPr id="371" name="Oval 370"/>
          <p:cNvSpPr/>
          <p:nvPr/>
        </p:nvSpPr>
        <p:spPr>
          <a:xfrm>
            <a:off x="5448996" y="3366383"/>
            <a:ext cx="137160" cy="137160"/>
          </a:xfrm>
          <a:prstGeom prst="ellipse">
            <a:avLst/>
          </a:prstGeom>
          <a:ln w="635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25" tIns="45713" rIns="91425" bIns="45713" rtlCol="0" anchor="ctr"/>
          <a:lstStyle/>
          <a:p>
            <a:pPr algn="ctr"/>
            <a:r>
              <a:rPr lang="en-US" sz="800" dirty="0" smtClean="0">
                <a:latin typeface="Arial"/>
                <a:cs typeface="Arial"/>
              </a:rPr>
              <a:t>1</a:t>
            </a:r>
            <a:endParaRPr lang="en-US" sz="800" dirty="0">
              <a:latin typeface="Arial"/>
              <a:cs typeface="Arial"/>
            </a:endParaRPr>
          </a:p>
        </p:txBody>
      </p:sp>
      <p:sp>
        <p:nvSpPr>
          <p:cNvPr id="372" name="Oval 371"/>
          <p:cNvSpPr/>
          <p:nvPr/>
        </p:nvSpPr>
        <p:spPr>
          <a:xfrm>
            <a:off x="5586156" y="3366383"/>
            <a:ext cx="137160" cy="137160"/>
          </a:xfrm>
          <a:prstGeom prst="ellipse">
            <a:avLst/>
          </a:prstGeom>
          <a:ln w="635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25" tIns="45713" rIns="91425" bIns="45713" rtlCol="0" anchor="ctr"/>
          <a:lstStyle/>
          <a:p>
            <a:pPr algn="ctr"/>
            <a:r>
              <a:rPr lang="en-US" sz="800" dirty="0">
                <a:latin typeface="Arial"/>
                <a:cs typeface="Arial"/>
              </a:rPr>
              <a:t>2</a:t>
            </a:r>
            <a:endParaRPr lang="en-US" sz="800" dirty="0">
              <a:latin typeface="Arial"/>
              <a:cs typeface="Arial"/>
            </a:endParaRPr>
          </a:p>
        </p:txBody>
      </p:sp>
      <p:sp>
        <p:nvSpPr>
          <p:cNvPr id="373" name="Oval 372"/>
          <p:cNvSpPr/>
          <p:nvPr/>
        </p:nvSpPr>
        <p:spPr>
          <a:xfrm>
            <a:off x="5723181" y="3366383"/>
            <a:ext cx="137160" cy="137160"/>
          </a:xfrm>
          <a:prstGeom prst="ellipse">
            <a:avLst/>
          </a:prstGeom>
          <a:ln w="635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25" tIns="45713" rIns="91425" bIns="45713" rtlCol="0" anchor="ctr"/>
          <a:lstStyle/>
          <a:p>
            <a:pPr algn="ctr"/>
            <a:r>
              <a:rPr lang="en-US" sz="800" dirty="0">
                <a:latin typeface="Arial"/>
                <a:cs typeface="Arial"/>
              </a:rPr>
              <a:t>3</a:t>
            </a:r>
            <a:endParaRPr lang="en-US" sz="800" dirty="0">
              <a:latin typeface="Arial"/>
              <a:cs typeface="Arial"/>
            </a:endParaRPr>
          </a:p>
        </p:txBody>
      </p:sp>
      <p:sp>
        <p:nvSpPr>
          <p:cNvPr id="374" name="Oval 373"/>
          <p:cNvSpPr/>
          <p:nvPr/>
        </p:nvSpPr>
        <p:spPr>
          <a:xfrm>
            <a:off x="5865254" y="3366383"/>
            <a:ext cx="137160" cy="137160"/>
          </a:xfrm>
          <a:prstGeom prst="ellipse">
            <a:avLst/>
          </a:prstGeom>
          <a:ln w="635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25" tIns="45713" rIns="91425" bIns="45713" rtlCol="0" anchor="ctr"/>
          <a:lstStyle/>
          <a:p>
            <a:pPr algn="ctr"/>
            <a:r>
              <a:rPr lang="en-US" sz="800" dirty="0">
                <a:latin typeface="Arial"/>
                <a:cs typeface="Arial"/>
              </a:rPr>
              <a:t>4</a:t>
            </a:r>
            <a:endParaRPr lang="en-US" sz="800" dirty="0">
              <a:latin typeface="Arial"/>
              <a:cs typeface="Arial"/>
            </a:endParaRPr>
          </a:p>
        </p:txBody>
      </p:sp>
      <p:sp>
        <p:nvSpPr>
          <p:cNvPr id="375" name="Oval 374"/>
          <p:cNvSpPr/>
          <p:nvPr/>
        </p:nvSpPr>
        <p:spPr>
          <a:xfrm>
            <a:off x="3437741" y="3586452"/>
            <a:ext cx="137160" cy="137160"/>
          </a:xfrm>
          <a:prstGeom prst="ellipse">
            <a:avLst/>
          </a:prstGeom>
          <a:ln w="635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25" tIns="45713" rIns="91425" bIns="45713" rtlCol="0" anchor="ctr"/>
          <a:lstStyle/>
          <a:p>
            <a:pPr algn="ctr"/>
            <a:r>
              <a:rPr lang="en-US" sz="800" dirty="0">
                <a:latin typeface="Arial"/>
                <a:cs typeface="Arial"/>
              </a:rPr>
              <a:t>5</a:t>
            </a:r>
            <a:endParaRPr lang="en-US" sz="800" dirty="0">
              <a:latin typeface="Arial"/>
              <a:cs typeface="Arial"/>
            </a:endParaRPr>
          </a:p>
        </p:txBody>
      </p:sp>
      <p:sp>
        <p:nvSpPr>
          <p:cNvPr id="376" name="Oval 375"/>
          <p:cNvSpPr/>
          <p:nvPr/>
        </p:nvSpPr>
        <p:spPr>
          <a:xfrm>
            <a:off x="3437741" y="3721617"/>
            <a:ext cx="137160" cy="137160"/>
          </a:xfrm>
          <a:prstGeom prst="ellipse">
            <a:avLst/>
          </a:prstGeom>
          <a:ln w="635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25" tIns="45713" rIns="91425" bIns="45713" rtlCol="0" anchor="ctr"/>
          <a:lstStyle/>
          <a:p>
            <a:pPr algn="ctr"/>
            <a:r>
              <a:rPr lang="en-US" sz="800" dirty="0">
                <a:latin typeface="Arial"/>
                <a:cs typeface="Arial"/>
              </a:rPr>
              <a:t>6</a:t>
            </a:r>
            <a:endParaRPr lang="en-US" sz="800" dirty="0">
              <a:latin typeface="Arial"/>
              <a:cs typeface="Arial"/>
            </a:endParaRPr>
          </a:p>
        </p:txBody>
      </p:sp>
      <p:sp>
        <p:nvSpPr>
          <p:cNvPr id="377" name="Oval 376"/>
          <p:cNvSpPr/>
          <p:nvPr/>
        </p:nvSpPr>
        <p:spPr>
          <a:xfrm>
            <a:off x="3656113" y="3584457"/>
            <a:ext cx="137160" cy="137160"/>
          </a:xfrm>
          <a:prstGeom prst="ellipse">
            <a:avLst/>
          </a:prstGeom>
          <a:ln w="635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25" tIns="45713" rIns="91425" bIns="45713" rtlCol="0" anchor="ctr"/>
          <a:lstStyle/>
          <a:p>
            <a:pPr algn="ctr"/>
            <a:r>
              <a:rPr lang="en-US" sz="800" dirty="0">
                <a:latin typeface="Arial"/>
                <a:cs typeface="Arial"/>
              </a:rPr>
              <a:t>5</a:t>
            </a:r>
            <a:endParaRPr lang="en-US" sz="800" dirty="0">
              <a:latin typeface="Arial"/>
              <a:cs typeface="Arial"/>
            </a:endParaRPr>
          </a:p>
        </p:txBody>
      </p:sp>
      <p:sp>
        <p:nvSpPr>
          <p:cNvPr id="378" name="Oval 377"/>
          <p:cNvSpPr/>
          <p:nvPr/>
        </p:nvSpPr>
        <p:spPr>
          <a:xfrm>
            <a:off x="3656113" y="3719622"/>
            <a:ext cx="137160" cy="137160"/>
          </a:xfrm>
          <a:prstGeom prst="ellipse">
            <a:avLst/>
          </a:prstGeom>
          <a:ln w="635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25" tIns="45713" rIns="91425" bIns="45713" rtlCol="0" anchor="ctr"/>
          <a:lstStyle/>
          <a:p>
            <a:pPr algn="ctr"/>
            <a:r>
              <a:rPr lang="en-US" sz="800" dirty="0">
                <a:latin typeface="Arial"/>
                <a:cs typeface="Arial"/>
              </a:rPr>
              <a:t>6</a:t>
            </a:r>
            <a:endParaRPr lang="en-US" sz="800" dirty="0">
              <a:latin typeface="Arial"/>
              <a:cs typeface="Arial"/>
            </a:endParaRPr>
          </a:p>
        </p:txBody>
      </p:sp>
      <p:sp>
        <p:nvSpPr>
          <p:cNvPr id="379" name="Oval 378"/>
          <p:cNvSpPr/>
          <p:nvPr/>
        </p:nvSpPr>
        <p:spPr>
          <a:xfrm>
            <a:off x="5174412" y="3583517"/>
            <a:ext cx="137160" cy="137160"/>
          </a:xfrm>
          <a:prstGeom prst="ellipse">
            <a:avLst/>
          </a:prstGeom>
          <a:ln w="635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25" tIns="45713" rIns="91425" bIns="45713" rtlCol="0" anchor="ctr"/>
          <a:lstStyle/>
          <a:p>
            <a:pPr algn="ctr"/>
            <a:r>
              <a:rPr lang="en-US" sz="800" dirty="0">
                <a:latin typeface="Arial"/>
                <a:cs typeface="Arial"/>
              </a:rPr>
              <a:t>5</a:t>
            </a:r>
            <a:endParaRPr lang="en-US" sz="800" dirty="0">
              <a:latin typeface="Arial"/>
              <a:cs typeface="Arial"/>
            </a:endParaRPr>
          </a:p>
        </p:txBody>
      </p:sp>
      <p:sp>
        <p:nvSpPr>
          <p:cNvPr id="380" name="Oval 379"/>
          <p:cNvSpPr/>
          <p:nvPr/>
        </p:nvSpPr>
        <p:spPr>
          <a:xfrm>
            <a:off x="5174412" y="3718682"/>
            <a:ext cx="137160" cy="137160"/>
          </a:xfrm>
          <a:prstGeom prst="ellipse">
            <a:avLst/>
          </a:prstGeom>
          <a:ln w="635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25" tIns="45713" rIns="91425" bIns="45713" rtlCol="0" anchor="ctr"/>
          <a:lstStyle/>
          <a:p>
            <a:pPr algn="ctr"/>
            <a:r>
              <a:rPr lang="en-US" sz="800" dirty="0">
                <a:latin typeface="Arial"/>
                <a:cs typeface="Arial"/>
              </a:rPr>
              <a:t>6</a:t>
            </a:r>
            <a:endParaRPr lang="en-US" sz="800" dirty="0">
              <a:latin typeface="Arial"/>
              <a:cs typeface="Arial"/>
            </a:endParaRPr>
          </a:p>
        </p:txBody>
      </p:sp>
      <p:sp>
        <p:nvSpPr>
          <p:cNvPr id="381" name="Oval 380"/>
          <p:cNvSpPr/>
          <p:nvPr/>
        </p:nvSpPr>
        <p:spPr>
          <a:xfrm>
            <a:off x="5392784" y="3581522"/>
            <a:ext cx="137160" cy="137160"/>
          </a:xfrm>
          <a:prstGeom prst="ellipse">
            <a:avLst/>
          </a:prstGeom>
          <a:ln w="635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25" tIns="45713" rIns="91425" bIns="45713" rtlCol="0" anchor="ctr"/>
          <a:lstStyle/>
          <a:p>
            <a:pPr algn="ctr"/>
            <a:r>
              <a:rPr lang="en-US" sz="800" dirty="0">
                <a:latin typeface="Arial"/>
                <a:cs typeface="Arial"/>
              </a:rPr>
              <a:t>5</a:t>
            </a:r>
            <a:endParaRPr lang="en-US" sz="800" dirty="0">
              <a:latin typeface="Arial"/>
              <a:cs typeface="Arial"/>
            </a:endParaRPr>
          </a:p>
        </p:txBody>
      </p:sp>
      <p:sp>
        <p:nvSpPr>
          <p:cNvPr id="382" name="Oval 381"/>
          <p:cNvSpPr/>
          <p:nvPr/>
        </p:nvSpPr>
        <p:spPr>
          <a:xfrm>
            <a:off x="5392784" y="3716687"/>
            <a:ext cx="137160" cy="137160"/>
          </a:xfrm>
          <a:prstGeom prst="ellipse">
            <a:avLst/>
          </a:prstGeom>
          <a:ln w="635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25" tIns="45713" rIns="91425" bIns="45713" rtlCol="0" anchor="ctr"/>
          <a:lstStyle/>
          <a:p>
            <a:pPr algn="ctr"/>
            <a:r>
              <a:rPr lang="en-US" sz="800" dirty="0">
                <a:latin typeface="Arial"/>
                <a:cs typeface="Arial"/>
              </a:rPr>
              <a:t>6</a:t>
            </a:r>
            <a:endParaRPr lang="en-US" sz="800" dirty="0">
              <a:latin typeface="Arial"/>
              <a:cs typeface="Arial"/>
            </a:endParaRPr>
          </a:p>
        </p:txBody>
      </p:sp>
      <p:sp>
        <p:nvSpPr>
          <p:cNvPr id="383" name="Oval 382"/>
          <p:cNvSpPr/>
          <p:nvPr/>
        </p:nvSpPr>
        <p:spPr>
          <a:xfrm>
            <a:off x="3148971" y="3985057"/>
            <a:ext cx="137160" cy="137160"/>
          </a:xfrm>
          <a:prstGeom prst="ellipse">
            <a:avLst/>
          </a:prstGeom>
          <a:ln w="635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25" tIns="45713" rIns="91425" bIns="45713" rtlCol="0" anchor="ctr"/>
          <a:lstStyle/>
          <a:p>
            <a:pPr algn="ctr"/>
            <a:r>
              <a:rPr lang="en-US" sz="800" dirty="0" smtClean="0">
                <a:latin typeface="Arial"/>
                <a:cs typeface="Arial"/>
              </a:rPr>
              <a:t>7</a:t>
            </a:r>
            <a:endParaRPr lang="en-US" sz="800" dirty="0">
              <a:latin typeface="Arial"/>
              <a:cs typeface="Arial"/>
            </a:endParaRPr>
          </a:p>
        </p:txBody>
      </p:sp>
      <p:sp>
        <p:nvSpPr>
          <p:cNvPr id="384" name="Oval 383"/>
          <p:cNvSpPr/>
          <p:nvPr/>
        </p:nvSpPr>
        <p:spPr>
          <a:xfrm>
            <a:off x="3844564" y="3964444"/>
            <a:ext cx="137160" cy="137160"/>
          </a:xfrm>
          <a:prstGeom prst="ellipse">
            <a:avLst/>
          </a:prstGeom>
          <a:ln w="635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25" tIns="45713" rIns="91425" bIns="45713" rtlCol="0" anchor="ctr"/>
          <a:lstStyle/>
          <a:p>
            <a:pPr algn="ctr"/>
            <a:r>
              <a:rPr lang="en-US" sz="800" dirty="0" smtClean="0">
                <a:latin typeface="Arial"/>
                <a:cs typeface="Arial"/>
              </a:rPr>
              <a:t>7</a:t>
            </a:r>
            <a:endParaRPr lang="en-US" sz="800" dirty="0">
              <a:latin typeface="Arial"/>
              <a:cs typeface="Arial"/>
            </a:endParaRPr>
          </a:p>
        </p:txBody>
      </p:sp>
      <p:sp>
        <p:nvSpPr>
          <p:cNvPr id="385" name="Oval 384"/>
          <p:cNvSpPr/>
          <p:nvPr/>
        </p:nvSpPr>
        <p:spPr>
          <a:xfrm>
            <a:off x="4968578" y="3981646"/>
            <a:ext cx="137160" cy="137160"/>
          </a:xfrm>
          <a:prstGeom prst="ellipse">
            <a:avLst/>
          </a:prstGeom>
          <a:ln w="635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25" tIns="45713" rIns="91425" bIns="45713" rtlCol="0" anchor="ctr"/>
          <a:lstStyle/>
          <a:p>
            <a:pPr algn="ctr"/>
            <a:r>
              <a:rPr lang="en-US" sz="800" dirty="0" smtClean="0">
                <a:latin typeface="Arial"/>
                <a:cs typeface="Arial"/>
              </a:rPr>
              <a:t>7</a:t>
            </a:r>
            <a:endParaRPr lang="en-US" sz="800" dirty="0">
              <a:latin typeface="Arial"/>
              <a:cs typeface="Arial"/>
            </a:endParaRPr>
          </a:p>
        </p:txBody>
      </p:sp>
      <p:sp>
        <p:nvSpPr>
          <p:cNvPr id="386" name="Oval 385"/>
          <p:cNvSpPr/>
          <p:nvPr/>
        </p:nvSpPr>
        <p:spPr>
          <a:xfrm>
            <a:off x="5617912" y="3981646"/>
            <a:ext cx="137160" cy="137160"/>
          </a:xfrm>
          <a:prstGeom prst="ellipse">
            <a:avLst/>
          </a:prstGeom>
          <a:ln w="635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25" tIns="45713" rIns="91425" bIns="45713" rtlCol="0" anchor="ctr"/>
          <a:lstStyle/>
          <a:p>
            <a:pPr algn="ctr"/>
            <a:r>
              <a:rPr lang="en-US" sz="800" dirty="0" smtClean="0">
                <a:latin typeface="Arial"/>
                <a:cs typeface="Arial"/>
              </a:rPr>
              <a:t>7</a:t>
            </a:r>
            <a:endParaRPr lang="en-US" sz="800" dirty="0">
              <a:latin typeface="Arial"/>
              <a:cs typeface="Arial"/>
            </a:endParaRPr>
          </a:p>
        </p:txBody>
      </p:sp>
      <p:sp>
        <p:nvSpPr>
          <p:cNvPr id="387" name="Oval 386"/>
          <p:cNvSpPr/>
          <p:nvPr/>
        </p:nvSpPr>
        <p:spPr>
          <a:xfrm>
            <a:off x="2922888" y="1984205"/>
            <a:ext cx="137160" cy="137160"/>
          </a:xfrm>
          <a:prstGeom prst="ellipse">
            <a:avLst/>
          </a:prstGeom>
          <a:ln w="635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25" tIns="45713" rIns="91425" bIns="45713" rtlCol="0" anchor="ctr"/>
          <a:lstStyle/>
          <a:p>
            <a:pPr algn="ctr"/>
            <a:r>
              <a:rPr lang="en-US" sz="800" dirty="0" smtClean="0">
                <a:latin typeface="Arial"/>
                <a:cs typeface="Arial"/>
              </a:rPr>
              <a:t>1</a:t>
            </a:r>
            <a:endParaRPr lang="en-US" sz="800" dirty="0">
              <a:latin typeface="Arial"/>
              <a:cs typeface="Arial"/>
            </a:endParaRPr>
          </a:p>
        </p:txBody>
      </p:sp>
      <p:sp>
        <p:nvSpPr>
          <p:cNvPr id="388" name="Oval 387"/>
          <p:cNvSpPr/>
          <p:nvPr/>
        </p:nvSpPr>
        <p:spPr>
          <a:xfrm>
            <a:off x="3060048" y="1984205"/>
            <a:ext cx="137160" cy="137160"/>
          </a:xfrm>
          <a:prstGeom prst="ellipse">
            <a:avLst/>
          </a:prstGeom>
          <a:ln w="635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25" tIns="45713" rIns="91425" bIns="45713" rtlCol="0" anchor="ctr"/>
          <a:lstStyle/>
          <a:p>
            <a:pPr algn="ctr"/>
            <a:r>
              <a:rPr lang="en-US" sz="800" dirty="0">
                <a:latin typeface="Arial"/>
                <a:cs typeface="Arial"/>
              </a:rPr>
              <a:t>2</a:t>
            </a:r>
            <a:endParaRPr lang="en-US" sz="800" dirty="0">
              <a:latin typeface="Arial"/>
              <a:cs typeface="Arial"/>
            </a:endParaRPr>
          </a:p>
        </p:txBody>
      </p:sp>
      <p:sp>
        <p:nvSpPr>
          <p:cNvPr id="389" name="Oval 388"/>
          <p:cNvSpPr/>
          <p:nvPr/>
        </p:nvSpPr>
        <p:spPr>
          <a:xfrm>
            <a:off x="3197073" y="1984205"/>
            <a:ext cx="137160" cy="137160"/>
          </a:xfrm>
          <a:prstGeom prst="ellipse">
            <a:avLst/>
          </a:prstGeom>
          <a:ln w="635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25" tIns="45713" rIns="91425" bIns="45713" rtlCol="0" anchor="ctr"/>
          <a:lstStyle/>
          <a:p>
            <a:pPr algn="ctr"/>
            <a:r>
              <a:rPr lang="en-US" sz="800" dirty="0">
                <a:latin typeface="Arial"/>
                <a:cs typeface="Arial"/>
              </a:rPr>
              <a:t>3</a:t>
            </a:r>
            <a:endParaRPr lang="en-US" sz="800" dirty="0">
              <a:latin typeface="Arial"/>
              <a:cs typeface="Arial"/>
            </a:endParaRPr>
          </a:p>
        </p:txBody>
      </p:sp>
      <p:sp>
        <p:nvSpPr>
          <p:cNvPr id="390" name="Oval 389"/>
          <p:cNvSpPr/>
          <p:nvPr/>
        </p:nvSpPr>
        <p:spPr>
          <a:xfrm>
            <a:off x="3339146" y="1984205"/>
            <a:ext cx="137160" cy="137160"/>
          </a:xfrm>
          <a:prstGeom prst="ellipse">
            <a:avLst/>
          </a:prstGeom>
          <a:ln w="635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25" tIns="45713" rIns="91425" bIns="45713" rtlCol="0" anchor="ctr"/>
          <a:lstStyle/>
          <a:p>
            <a:pPr algn="ctr"/>
            <a:r>
              <a:rPr lang="en-US" sz="800" dirty="0">
                <a:latin typeface="Arial"/>
                <a:cs typeface="Arial"/>
              </a:rPr>
              <a:t>4</a:t>
            </a:r>
            <a:endParaRPr lang="en-US" sz="800" dirty="0">
              <a:latin typeface="Arial"/>
              <a:cs typeface="Arial"/>
            </a:endParaRPr>
          </a:p>
        </p:txBody>
      </p:sp>
      <p:sp>
        <p:nvSpPr>
          <p:cNvPr id="391" name="Oval 390"/>
          <p:cNvSpPr/>
          <p:nvPr/>
        </p:nvSpPr>
        <p:spPr>
          <a:xfrm>
            <a:off x="3816143" y="1992027"/>
            <a:ext cx="137160" cy="137160"/>
          </a:xfrm>
          <a:prstGeom prst="ellipse">
            <a:avLst/>
          </a:prstGeom>
          <a:ln w="635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25" tIns="45713" rIns="91425" bIns="45713" rtlCol="0" anchor="ctr"/>
          <a:lstStyle/>
          <a:p>
            <a:pPr algn="ctr"/>
            <a:r>
              <a:rPr lang="en-US" sz="800" dirty="0" smtClean="0">
                <a:latin typeface="Arial"/>
                <a:cs typeface="Arial"/>
              </a:rPr>
              <a:t>1</a:t>
            </a:r>
            <a:endParaRPr lang="en-US" sz="800" dirty="0">
              <a:latin typeface="Arial"/>
              <a:cs typeface="Arial"/>
            </a:endParaRPr>
          </a:p>
        </p:txBody>
      </p:sp>
      <p:sp>
        <p:nvSpPr>
          <p:cNvPr id="392" name="Oval 391"/>
          <p:cNvSpPr/>
          <p:nvPr/>
        </p:nvSpPr>
        <p:spPr>
          <a:xfrm>
            <a:off x="3953303" y="1992027"/>
            <a:ext cx="137160" cy="137160"/>
          </a:xfrm>
          <a:prstGeom prst="ellipse">
            <a:avLst/>
          </a:prstGeom>
          <a:ln w="635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25" tIns="45713" rIns="91425" bIns="45713" rtlCol="0" anchor="ctr"/>
          <a:lstStyle/>
          <a:p>
            <a:pPr algn="ctr"/>
            <a:r>
              <a:rPr lang="en-US" sz="800" dirty="0">
                <a:latin typeface="Arial"/>
                <a:cs typeface="Arial"/>
              </a:rPr>
              <a:t>2</a:t>
            </a:r>
            <a:endParaRPr lang="en-US" sz="800" dirty="0">
              <a:latin typeface="Arial"/>
              <a:cs typeface="Arial"/>
            </a:endParaRPr>
          </a:p>
        </p:txBody>
      </p:sp>
      <p:sp>
        <p:nvSpPr>
          <p:cNvPr id="393" name="Oval 392"/>
          <p:cNvSpPr/>
          <p:nvPr/>
        </p:nvSpPr>
        <p:spPr>
          <a:xfrm>
            <a:off x="4090328" y="1992027"/>
            <a:ext cx="137160" cy="137160"/>
          </a:xfrm>
          <a:prstGeom prst="ellipse">
            <a:avLst/>
          </a:prstGeom>
          <a:ln w="635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25" tIns="45713" rIns="91425" bIns="45713" rtlCol="0" anchor="ctr"/>
          <a:lstStyle/>
          <a:p>
            <a:pPr algn="ctr"/>
            <a:r>
              <a:rPr lang="en-US" sz="800" dirty="0">
                <a:latin typeface="Arial"/>
                <a:cs typeface="Arial"/>
              </a:rPr>
              <a:t>3</a:t>
            </a:r>
            <a:endParaRPr lang="en-US" sz="800" dirty="0">
              <a:latin typeface="Arial"/>
              <a:cs typeface="Arial"/>
            </a:endParaRPr>
          </a:p>
        </p:txBody>
      </p:sp>
      <p:sp>
        <p:nvSpPr>
          <p:cNvPr id="394" name="Oval 393"/>
          <p:cNvSpPr/>
          <p:nvPr/>
        </p:nvSpPr>
        <p:spPr>
          <a:xfrm>
            <a:off x="4232401" y="1992027"/>
            <a:ext cx="137160" cy="137160"/>
          </a:xfrm>
          <a:prstGeom prst="ellipse">
            <a:avLst/>
          </a:prstGeom>
          <a:ln w="635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25" tIns="45713" rIns="91425" bIns="45713" rtlCol="0" anchor="ctr"/>
          <a:lstStyle/>
          <a:p>
            <a:pPr algn="ctr"/>
            <a:r>
              <a:rPr lang="en-US" sz="800" dirty="0">
                <a:latin typeface="Arial"/>
                <a:cs typeface="Arial"/>
              </a:rPr>
              <a:t>4</a:t>
            </a:r>
            <a:endParaRPr lang="en-US" sz="800" dirty="0">
              <a:latin typeface="Arial"/>
              <a:cs typeface="Arial"/>
            </a:endParaRPr>
          </a:p>
        </p:txBody>
      </p:sp>
      <p:sp>
        <p:nvSpPr>
          <p:cNvPr id="395" name="Oval 394"/>
          <p:cNvSpPr/>
          <p:nvPr/>
        </p:nvSpPr>
        <p:spPr>
          <a:xfrm>
            <a:off x="4706941" y="1989065"/>
            <a:ext cx="137160" cy="137160"/>
          </a:xfrm>
          <a:prstGeom prst="ellipse">
            <a:avLst/>
          </a:prstGeom>
          <a:ln w="635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25" tIns="45713" rIns="91425" bIns="45713" rtlCol="0" anchor="ctr"/>
          <a:lstStyle/>
          <a:p>
            <a:pPr algn="ctr"/>
            <a:r>
              <a:rPr lang="en-US" sz="800" dirty="0" smtClean="0">
                <a:latin typeface="Arial"/>
                <a:cs typeface="Arial"/>
              </a:rPr>
              <a:t>1</a:t>
            </a:r>
            <a:endParaRPr lang="en-US" sz="800" dirty="0">
              <a:latin typeface="Arial"/>
              <a:cs typeface="Arial"/>
            </a:endParaRPr>
          </a:p>
        </p:txBody>
      </p:sp>
      <p:sp>
        <p:nvSpPr>
          <p:cNvPr id="396" name="Oval 395"/>
          <p:cNvSpPr/>
          <p:nvPr/>
        </p:nvSpPr>
        <p:spPr>
          <a:xfrm>
            <a:off x="4844101" y="1989065"/>
            <a:ext cx="137160" cy="137160"/>
          </a:xfrm>
          <a:prstGeom prst="ellipse">
            <a:avLst/>
          </a:prstGeom>
          <a:ln w="635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25" tIns="45713" rIns="91425" bIns="45713" rtlCol="0" anchor="ctr"/>
          <a:lstStyle/>
          <a:p>
            <a:pPr algn="ctr"/>
            <a:r>
              <a:rPr lang="en-US" sz="800" dirty="0">
                <a:latin typeface="Arial"/>
                <a:cs typeface="Arial"/>
              </a:rPr>
              <a:t>2</a:t>
            </a:r>
            <a:endParaRPr lang="en-US" sz="800" dirty="0">
              <a:latin typeface="Arial"/>
              <a:cs typeface="Arial"/>
            </a:endParaRPr>
          </a:p>
        </p:txBody>
      </p:sp>
      <p:sp>
        <p:nvSpPr>
          <p:cNvPr id="397" name="Oval 396"/>
          <p:cNvSpPr/>
          <p:nvPr/>
        </p:nvSpPr>
        <p:spPr>
          <a:xfrm>
            <a:off x="4981126" y="1989065"/>
            <a:ext cx="137160" cy="137160"/>
          </a:xfrm>
          <a:prstGeom prst="ellipse">
            <a:avLst/>
          </a:prstGeom>
          <a:ln w="635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25" tIns="45713" rIns="91425" bIns="45713" rtlCol="0" anchor="ctr"/>
          <a:lstStyle/>
          <a:p>
            <a:pPr algn="ctr"/>
            <a:r>
              <a:rPr lang="en-US" sz="800" dirty="0">
                <a:latin typeface="Arial"/>
                <a:cs typeface="Arial"/>
              </a:rPr>
              <a:t>3</a:t>
            </a:r>
            <a:endParaRPr lang="en-US" sz="800" dirty="0">
              <a:latin typeface="Arial"/>
              <a:cs typeface="Arial"/>
            </a:endParaRPr>
          </a:p>
        </p:txBody>
      </p:sp>
      <p:sp>
        <p:nvSpPr>
          <p:cNvPr id="398" name="Oval 397"/>
          <p:cNvSpPr/>
          <p:nvPr/>
        </p:nvSpPr>
        <p:spPr>
          <a:xfrm>
            <a:off x="5123199" y="1989065"/>
            <a:ext cx="137160" cy="137160"/>
          </a:xfrm>
          <a:prstGeom prst="ellipse">
            <a:avLst/>
          </a:prstGeom>
          <a:ln w="635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25" tIns="45713" rIns="91425" bIns="45713" rtlCol="0" anchor="ctr"/>
          <a:lstStyle/>
          <a:p>
            <a:pPr algn="ctr"/>
            <a:r>
              <a:rPr lang="en-US" sz="800" dirty="0">
                <a:latin typeface="Arial"/>
                <a:cs typeface="Arial"/>
              </a:rPr>
              <a:t>4</a:t>
            </a:r>
            <a:endParaRPr lang="en-US" sz="800" dirty="0">
              <a:latin typeface="Arial"/>
              <a:cs typeface="Arial"/>
            </a:endParaRPr>
          </a:p>
        </p:txBody>
      </p:sp>
      <p:sp>
        <p:nvSpPr>
          <p:cNvPr id="399" name="Oval 398"/>
          <p:cNvSpPr/>
          <p:nvPr/>
        </p:nvSpPr>
        <p:spPr>
          <a:xfrm>
            <a:off x="5611502" y="1984205"/>
            <a:ext cx="137160" cy="137160"/>
          </a:xfrm>
          <a:prstGeom prst="ellipse">
            <a:avLst/>
          </a:prstGeom>
          <a:ln w="635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25" tIns="45713" rIns="91425" bIns="45713" rtlCol="0" anchor="ctr"/>
          <a:lstStyle/>
          <a:p>
            <a:pPr algn="ctr"/>
            <a:r>
              <a:rPr lang="en-US" sz="800" dirty="0" smtClean="0">
                <a:latin typeface="Arial"/>
                <a:cs typeface="Arial"/>
              </a:rPr>
              <a:t>1</a:t>
            </a:r>
            <a:endParaRPr lang="en-US" sz="800" dirty="0">
              <a:latin typeface="Arial"/>
              <a:cs typeface="Arial"/>
            </a:endParaRPr>
          </a:p>
        </p:txBody>
      </p:sp>
      <p:sp>
        <p:nvSpPr>
          <p:cNvPr id="400" name="Oval 399"/>
          <p:cNvSpPr/>
          <p:nvPr/>
        </p:nvSpPr>
        <p:spPr>
          <a:xfrm>
            <a:off x="5748662" y="1984205"/>
            <a:ext cx="137160" cy="137160"/>
          </a:xfrm>
          <a:prstGeom prst="ellipse">
            <a:avLst/>
          </a:prstGeom>
          <a:ln w="635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25" tIns="45713" rIns="91425" bIns="45713" rtlCol="0" anchor="ctr"/>
          <a:lstStyle/>
          <a:p>
            <a:pPr algn="ctr"/>
            <a:r>
              <a:rPr lang="en-US" sz="800" dirty="0">
                <a:latin typeface="Arial"/>
                <a:cs typeface="Arial"/>
              </a:rPr>
              <a:t>2</a:t>
            </a:r>
            <a:endParaRPr lang="en-US" sz="800" dirty="0">
              <a:latin typeface="Arial"/>
              <a:cs typeface="Arial"/>
            </a:endParaRPr>
          </a:p>
        </p:txBody>
      </p:sp>
      <p:sp>
        <p:nvSpPr>
          <p:cNvPr id="401" name="Oval 400"/>
          <p:cNvSpPr/>
          <p:nvPr/>
        </p:nvSpPr>
        <p:spPr>
          <a:xfrm>
            <a:off x="5885687" y="1984205"/>
            <a:ext cx="137160" cy="137160"/>
          </a:xfrm>
          <a:prstGeom prst="ellipse">
            <a:avLst/>
          </a:prstGeom>
          <a:ln w="635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25" tIns="45713" rIns="91425" bIns="45713" rtlCol="0" anchor="ctr"/>
          <a:lstStyle/>
          <a:p>
            <a:pPr algn="ctr"/>
            <a:r>
              <a:rPr lang="en-US" sz="800" dirty="0">
                <a:latin typeface="Arial"/>
                <a:cs typeface="Arial"/>
              </a:rPr>
              <a:t>3</a:t>
            </a:r>
            <a:endParaRPr lang="en-US" sz="800" dirty="0">
              <a:latin typeface="Arial"/>
              <a:cs typeface="Arial"/>
            </a:endParaRPr>
          </a:p>
        </p:txBody>
      </p:sp>
      <p:sp>
        <p:nvSpPr>
          <p:cNvPr id="402" name="Oval 401"/>
          <p:cNvSpPr/>
          <p:nvPr/>
        </p:nvSpPr>
        <p:spPr>
          <a:xfrm>
            <a:off x="6027760" y="1984205"/>
            <a:ext cx="137160" cy="137160"/>
          </a:xfrm>
          <a:prstGeom prst="ellipse">
            <a:avLst/>
          </a:prstGeom>
          <a:ln w="635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25" tIns="45713" rIns="91425" bIns="45713" rtlCol="0" anchor="ctr"/>
          <a:lstStyle/>
          <a:p>
            <a:pPr algn="ctr"/>
            <a:r>
              <a:rPr lang="en-US" sz="800" dirty="0">
                <a:latin typeface="Arial"/>
                <a:cs typeface="Arial"/>
              </a:rPr>
              <a:t>4</a:t>
            </a:r>
            <a:endParaRPr lang="en-US" sz="800" dirty="0">
              <a:latin typeface="Arial"/>
              <a:cs typeface="Arial"/>
            </a:endParaRPr>
          </a:p>
        </p:txBody>
      </p:sp>
      <p:sp>
        <p:nvSpPr>
          <p:cNvPr id="403" name="Oval 402"/>
          <p:cNvSpPr/>
          <p:nvPr/>
        </p:nvSpPr>
        <p:spPr>
          <a:xfrm>
            <a:off x="2944472" y="1430483"/>
            <a:ext cx="137160" cy="137160"/>
          </a:xfrm>
          <a:prstGeom prst="ellipse">
            <a:avLst/>
          </a:prstGeom>
          <a:ln w="635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25" tIns="45713" rIns="91425" bIns="45713" rtlCol="0" anchor="ctr"/>
          <a:lstStyle/>
          <a:p>
            <a:pPr algn="ctr"/>
            <a:r>
              <a:rPr lang="en-US" sz="800" dirty="0">
                <a:latin typeface="Arial"/>
                <a:cs typeface="Arial"/>
              </a:rPr>
              <a:t>5</a:t>
            </a:r>
            <a:endParaRPr lang="en-US" sz="800" dirty="0">
              <a:latin typeface="Arial"/>
              <a:cs typeface="Arial"/>
            </a:endParaRPr>
          </a:p>
        </p:txBody>
      </p:sp>
      <p:sp>
        <p:nvSpPr>
          <p:cNvPr id="404" name="Oval 403"/>
          <p:cNvSpPr/>
          <p:nvPr/>
        </p:nvSpPr>
        <p:spPr>
          <a:xfrm>
            <a:off x="3145123" y="1430483"/>
            <a:ext cx="137160" cy="137160"/>
          </a:xfrm>
          <a:prstGeom prst="ellipse">
            <a:avLst/>
          </a:prstGeom>
          <a:ln w="635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25" tIns="45713" rIns="91425" bIns="45713" rtlCol="0" anchor="ctr"/>
          <a:lstStyle/>
          <a:p>
            <a:pPr algn="ctr"/>
            <a:r>
              <a:rPr lang="en-US" sz="800" dirty="0" smtClean="0">
                <a:latin typeface="Arial"/>
                <a:cs typeface="Arial"/>
              </a:rPr>
              <a:t>6</a:t>
            </a:r>
            <a:endParaRPr lang="en-US" sz="800" dirty="0">
              <a:latin typeface="Arial"/>
              <a:cs typeface="Arial"/>
            </a:endParaRPr>
          </a:p>
        </p:txBody>
      </p:sp>
      <p:sp>
        <p:nvSpPr>
          <p:cNvPr id="405" name="Oval 404"/>
          <p:cNvSpPr/>
          <p:nvPr/>
        </p:nvSpPr>
        <p:spPr>
          <a:xfrm>
            <a:off x="3342341" y="1432298"/>
            <a:ext cx="137160" cy="137160"/>
          </a:xfrm>
          <a:prstGeom prst="ellipse">
            <a:avLst/>
          </a:prstGeom>
          <a:ln w="635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25" tIns="45713" rIns="91425" bIns="45713" rtlCol="0" anchor="ctr"/>
          <a:lstStyle/>
          <a:p>
            <a:pPr algn="ctr"/>
            <a:r>
              <a:rPr lang="en-US" sz="800" dirty="0" smtClean="0">
                <a:latin typeface="Arial"/>
                <a:cs typeface="Arial"/>
              </a:rPr>
              <a:t>7</a:t>
            </a:r>
            <a:endParaRPr lang="en-US" sz="800" dirty="0">
              <a:latin typeface="Arial"/>
              <a:cs typeface="Arial"/>
            </a:endParaRPr>
          </a:p>
        </p:txBody>
      </p:sp>
      <p:sp>
        <p:nvSpPr>
          <p:cNvPr id="406" name="Oval 405"/>
          <p:cNvSpPr/>
          <p:nvPr/>
        </p:nvSpPr>
        <p:spPr>
          <a:xfrm>
            <a:off x="3834532" y="1428392"/>
            <a:ext cx="137160" cy="137160"/>
          </a:xfrm>
          <a:prstGeom prst="ellipse">
            <a:avLst/>
          </a:prstGeom>
          <a:ln w="635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25" tIns="45713" rIns="91425" bIns="45713" rtlCol="0" anchor="ctr"/>
          <a:lstStyle/>
          <a:p>
            <a:pPr algn="ctr"/>
            <a:r>
              <a:rPr lang="en-US" sz="800" dirty="0">
                <a:latin typeface="Arial"/>
                <a:cs typeface="Arial"/>
              </a:rPr>
              <a:t>5</a:t>
            </a:r>
            <a:endParaRPr lang="en-US" sz="800" dirty="0">
              <a:latin typeface="Arial"/>
              <a:cs typeface="Arial"/>
            </a:endParaRPr>
          </a:p>
        </p:txBody>
      </p:sp>
      <p:sp>
        <p:nvSpPr>
          <p:cNvPr id="407" name="Oval 406"/>
          <p:cNvSpPr/>
          <p:nvPr/>
        </p:nvSpPr>
        <p:spPr>
          <a:xfrm>
            <a:off x="4035183" y="1428392"/>
            <a:ext cx="137160" cy="137160"/>
          </a:xfrm>
          <a:prstGeom prst="ellipse">
            <a:avLst/>
          </a:prstGeom>
          <a:ln w="635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25" tIns="45713" rIns="91425" bIns="45713" rtlCol="0" anchor="ctr"/>
          <a:lstStyle/>
          <a:p>
            <a:pPr algn="ctr"/>
            <a:r>
              <a:rPr lang="en-US" sz="800" dirty="0" smtClean="0">
                <a:latin typeface="Arial"/>
                <a:cs typeface="Arial"/>
              </a:rPr>
              <a:t>6</a:t>
            </a:r>
            <a:endParaRPr lang="en-US" sz="800" dirty="0">
              <a:latin typeface="Arial"/>
              <a:cs typeface="Arial"/>
            </a:endParaRPr>
          </a:p>
        </p:txBody>
      </p:sp>
      <p:sp>
        <p:nvSpPr>
          <p:cNvPr id="408" name="Oval 407"/>
          <p:cNvSpPr/>
          <p:nvPr/>
        </p:nvSpPr>
        <p:spPr>
          <a:xfrm>
            <a:off x="4232401" y="1430207"/>
            <a:ext cx="137160" cy="137160"/>
          </a:xfrm>
          <a:prstGeom prst="ellipse">
            <a:avLst/>
          </a:prstGeom>
          <a:ln w="635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25" tIns="45713" rIns="91425" bIns="45713" rtlCol="0" anchor="ctr"/>
          <a:lstStyle/>
          <a:p>
            <a:pPr algn="ctr"/>
            <a:r>
              <a:rPr lang="en-US" sz="800" dirty="0" smtClean="0">
                <a:latin typeface="Arial"/>
                <a:cs typeface="Arial"/>
              </a:rPr>
              <a:t>7</a:t>
            </a:r>
            <a:endParaRPr lang="en-US" sz="800" dirty="0">
              <a:latin typeface="Arial"/>
              <a:cs typeface="Arial"/>
            </a:endParaRPr>
          </a:p>
        </p:txBody>
      </p:sp>
      <p:sp>
        <p:nvSpPr>
          <p:cNvPr id="409" name="Oval 408"/>
          <p:cNvSpPr/>
          <p:nvPr/>
        </p:nvSpPr>
        <p:spPr>
          <a:xfrm>
            <a:off x="4721540" y="1421970"/>
            <a:ext cx="137160" cy="137160"/>
          </a:xfrm>
          <a:prstGeom prst="ellipse">
            <a:avLst/>
          </a:prstGeom>
          <a:ln w="635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25" tIns="45713" rIns="91425" bIns="45713" rtlCol="0" anchor="ctr"/>
          <a:lstStyle/>
          <a:p>
            <a:pPr algn="ctr"/>
            <a:r>
              <a:rPr lang="en-US" sz="800" dirty="0">
                <a:latin typeface="Arial"/>
                <a:cs typeface="Arial"/>
              </a:rPr>
              <a:t>5</a:t>
            </a:r>
            <a:endParaRPr lang="en-US" sz="800" dirty="0">
              <a:latin typeface="Arial"/>
              <a:cs typeface="Arial"/>
            </a:endParaRPr>
          </a:p>
        </p:txBody>
      </p:sp>
      <p:sp>
        <p:nvSpPr>
          <p:cNvPr id="410" name="Oval 409"/>
          <p:cNvSpPr/>
          <p:nvPr/>
        </p:nvSpPr>
        <p:spPr>
          <a:xfrm>
            <a:off x="4922191" y="1421970"/>
            <a:ext cx="137160" cy="137160"/>
          </a:xfrm>
          <a:prstGeom prst="ellipse">
            <a:avLst/>
          </a:prstGeom>
          <a:ln w="635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25" tIns="45713" rIns="91425" bIns="45713" rtlCol="0" anchor="ctr"/>
          <a:lstStyle/>
          <a:p>
            <a:pPr algn="ctr"/>
            <a:r>
              <a:rPr lang="en-US" sz="800" dirty="0" smtClean="0">
                <a:latin typeface="Arial"/>
                <a:cs typeface="Arial"/>
              </a:rPr>
              <a:t>6</a:t>
            </a:r>
            <a:endParaRPr lang="en-US" sz="800" dirty="0">
              <a:latin typeface="Arial"/>
              <a:cs typeface="Arial"/>
            </a:endParaRPr>
          </a:p>
        </p:txBody>
      </p:sp>
      <p:sp>
        <p:nvSpPr>
          <p:cNvPr id="411" name="Oval 410"/>
          <p:cNvSpPr/>
          <p:nvPr/>
        </p:nvSpPr>
        <p:spPr>
          <a:xfrm>
            <a:off x="5119409" y="1423785"/>
            <a:ext cx="137160" cy="137160"/>
          </a:xfrm>
          <a:prstGeom prst="ellipse">
            <a:avLst/>
          </a:prstGeom>
          <a:ln w="635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25" tIns="45713" rIns="91425" bIns="45713" rtlCol="0" anchor="ctr"/>
          <a:lstStyle/>
          <a:p>
            <a:pPr algn="ctr"/>
            <a:r>
              <a:rPr lang="en-US" sz="800" dirty="0" smtClean="0">
                <a:latin typeface="Arial"/>
                <a:cs typeface="Arial"/>
              </a:rPr>
              <a:t>7</a:t>
            </a:r>
            <a:endParaRPr lang="en-US" sz="800" dirty="0">
              <a:latin typeface="Arial"/>
              <a:cs typeface="Arial"/>
            </a:endParaRPr>
          </a:p>
        </p:txBody>
      </p:sp>
      <p:sp>
        <p:nvSpPr>
          <p:cNvPr id="412" name="Oval 411"/>
          <p:cNvSpPr/>
          <p:nvPr/>
        </p:nvSpPr>
        <p:spPr>
          <a:xfrm>
            <a:off x="5622994" y="1418886"/>
            <a:ext cx="137160" cy="137160"/>
          </a:xfrm>
          <a:prstGeom prst="ellipse">
            <a:avLst/>
          </a:prstGeom>
          <a:ln w="635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25" tIns="45713" rIns="91425" bIns="45713" rtlCol="0" anchor="ctr"/>
          <a:lstStyle/>
          <a:p>
            <a:pPr algn="ctr"/>
            <a:r>
              <a:rPr lang="en-US" sz="800" dirty="0">
                <a:latin typeface="Arial"/>
                <a:cs typeface="Arial"/>
              </a:rPr>
              <a:t>5</a:t>
            </a:r>
            <a:endParaRPr lang="en-US" sz="800" dirty="0">
              <a:latin typeface="Arial"/>
              <a:cs typeface="Arial"/>
            </a:endParaRPr>
          </a:p>
        </p:txBody>
      </p:sp>
      <p:sp>
        <p:nvSpPr>
          <p:cNvPr id="413" name="Oval 412"/>
          <p:cNvSpPr/>
          <p:nvPr/>
        </p:nvSpPr>
        <p:spPr>
          <a:xfrm>
            <a:off x="5823645" y="1418886"/>
            <a:ext cx="137160" cy="137160"/>
          </a:xfrm>
          <a:prstGeom prst="ellipse">
            <a:avLst/>
          </a:prstGeom>
          <a:ln w="635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25" tIns="45713" rIns="91425" bIns="45713" rtlCol="0" anchor="ctr"/>
          <a:lstStyle/>
          <a:p>
            <a:pPr algn="ctr"/>
            <a:r>
              <a:rPr lang="en-US" sz="800" dirty="0" smtClean="0">
                <a:latin typeface="Arial"/>
                <a:cs typeface="Arial"/>
              </a:rPr>
              <a:t>6</a:t>
            </a:r>
            <a:endParaRPr lang="en-US" sz="800" dirty="0">
              <a:latin typeface="Arial"/>
              <a:cs typeface="Arial"/>
            </a:endParaRPr>
          </a:p>
        </p:txBody>
      </p:sp>
      <p:sp>
        <p:nvSpPr>
          <p:cNvPr id="414" name="Oval 413"/>
          <p:cNvSpPr/>
          <p:nvPr/>
        </p:nvSpPr>
        <p:spPr>
          <a:xfrm>
            <a:off x="6020863" y="1420701"/>
            <a:ext cx="137160" cy="137160"/>
          </a:xfrm>
          <a:prstGeom prst="ellipse">
            <a:avLst/>
          </a:prstGeom>
          <a:ln w="635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25" tIns="45713" rIns="91425" bIns="45713" rtlCol="0" anchor="ctr"/>
          <a:lstStyle/>
          <a:p>
            <a:pPr algn="ctr"/>
            <a:r>
              <a:rPr lang="en-US" sz="800" dirty="0" smtClean="0">
                <a:latin typeface="Arial"/>
                <a:cs typeface="Arial"/>
              </a:rPr>
              <a:t>7</a:t>
            </a:r>
            <a:endParaRPr lang="en-US" sz="800" dirty="0">
              <a:latin typeface="Arial"/>
              <a:cs typeface="Arial"/>
            </a:endParaRPr>
          </a:p>
        </p:txBody>
      </p:sp>
      <p:sp>
        <p:nvSpPr>
          <p:cNvPr id="415" name="Rounded Rectangle 414"/>
          <p:cNvSpPr/>
          <p:nvPr/>
        </p:nvSpPr>
        <p:spPr>
          <a:xfrm>
            <a:off x="3375097" y="2549417"/>
            <a:ext cx="172534" cy="175454"/>
          </a:xfrm>
          <a:prstGeom prst="roundRect">
            <a:avLst/>
          </a:prstGeom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5" tIns="45713" rIns="91425" bIns="45713" rtlCol="0" anchor="ctr"/>
          <a:lstStyle/>
          <a:p>
            <a:pPr algn="ctr"/>
            <a:r>
              <a:rPr lang="en-US" sz="800" dirty="0">
                <a:latin typeface="Arial"/>
                <a:cs typeface="Arial"/>
              </a:rPr>
              <a:t>2</a:t>
            </a:r>
            <a:endParaRPr lang="en-US" sz="800" dirty="0">
              <a:latin typeface="Arial"/>
              <a:cs typeface="Arial"/>
            </a:endParaRPr>
          </a:p>
        </p:txBody>
      </p:sp>
      <p:sp>
        <p:nvSpPr>
          <p:cNvPr id="416" name="Rounded Rectangle 415"/>
          <p:cNvSpPr/>
          <p:nvPr/>
        </p:nvSpPr>
        <p:spPr>
          <a:xfrm>
            <a:off x="3520590" y="2376543"/>
            <a:ext cx="172534" cy="175454"/>
          </a:xfrm>
          <a:prstGeom prst="roundRect">
            <a:avLst/>
          </a:prstGeom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5" tIns="45713" rIns="91425" bIns="45713" rtlCol="0" anchor="ctr"/>
          <a:lstStyle/>
          <a:p>
            <a:pPr algn="ctr"/>
            <a:r>
              <a:rPr lang="en-US" sz="800" dirty="0">
                <a:latin typeface="Arial"/>
                <a:cs typeface="Arial"/>
              </a:rPr>
              <a:t>3</a:t>
            </a:r>
            <a:endParaRPr lang="en-US" sz="800" dirty="0">
              <a:latin typeface="Arial"/>
              <a:cs typeface="Arial"/>
            </a:endParaRPr>
          </a:p>
        </p:txBody>
      </p:sp>
      <p:sp>
        <p:nvSpPr>
          <p:cNvPr id="417" name="Rounded Rectangle 416"/>
          <p:cNvSpPr/>
          <p:nvPr/>
        </p:nvSpPr>
        <p:spPr>
          <a:xfrm>
            <a:off x="3585791" y="2186245"/>
            <a:ext cx="172534" cy="175454"/>
          </a:xfrm>
          <a:prstGeom prst="roundRect">
            <a:avLst/>
          </a:prstGeom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5" tIns="45713" rIns="91425" bIns="45713" rtlCol="0" anchor="ctr"/>
          <a:lstStyle/>
          <a:p>
            <a:pPr algn="ctr"/>
            <a:r>
              <a:rPr lang="en-US" sz="800" dirty="0">
                <a:latin typeface="Arial"/>
                <a:cs typeface="Arial"/>
              </a:rPr>
              <a:t>4</a:t>
            </a:r>
            <a:endParaRPr lang="en-US" sz="800" dirty="0">
              <a:latin typeface="Arial"/>
              <a:cs typeface="Arial"/>
            </a:endParaRPr>
          </a:p>
        </p:txBody>
      </p:sp>
      <p:sp>
        <p:nvSpPr>
          <p:cNvPr id="418" name="Rounded Rectangle 417"/>
          <p:cNvSpPr/>
          <p:nvPr/>
        </p:nvSpPr>
        <p:spPr>
          <a:xfrm>
            <a:off x="3810558" y="2174260"/>
            <a:ext cx="172534" cy="175454"/>
          </a:xfrm>
          <a:prstGeom prst="roundRect">
            <a:avLst/>
          </a:prstGeom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5" tIns="45713" rIns="91425" bIns="45713" rtlCol="0" anchor="ctr"/>
          <a:lstStyle/>
          <a:p>
            <a:pPr algn="ctr"/>
            <a:r>
              <a:rPr lang="en-US" sz="800" dirty="0">
                <a:latin typeface="Arial"/>
                <a:cs typeface="Arial"/>
              </a:rPr>
              <a:t>5</a:t>
            </a:r>
            <a:endParaRPr lang="en-US" sz="800" dirty="0">
              <a:latin typeface="Arial"/>
              <a:cs typeface="Arial"/>
            </a:endParaRPr>
          </a:p>
        </p:txBody>
      </p:sp>
      <p:sp>
        <p:nvSpPr>
          <p:cNvPr id="419" name="Rounded Rectangle 418"/>
          <p:cNvSpPr/>
          <p:nvPr/>
        </p:nvSpPr>
        <p:spPr>
          <a:xfrm>
            <a:off x="3962958" y="2326660"/>
            <a:ext cx="172534" cy="175454"/>
          </a:xfrm>
          <a:prstGeom prst="roundRect">
            <a:avLst/>
          </a:prstGeom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5" tIns="45713" rIns="91425" bIns="45713" rtlCol="0" anchor="ctr"/>
          <a:lstStyle/>
          <a:p>
            <a:pPr algn="ctr"/>
            <a:r>
              <a:rPr lang="en-US" sz="800" dirty="0" smtClean="0">
                <a:latin typeface="Arial"/>
                <a:cs typeface="Arial"/>
              </a:rPr>
              <a:t>6</a:t>
            </a:r>
            <a:endParaRPr lang="en-US" sz="800" dirty="0">
              <a:latin typeface="Arial"/>
              <a:cs typeface="Arial"/>
            </a:endParaRPr>
          </a:p>
        </p:txBody>
      </p:sp>
      <p:sp>
        <p:nvSpPr>
          <p:cNvPr id="420" name="Rounded Rectangle 419"/>
          <p:cNvSpPr/>
          <p:nvPr/>
        </p:nvSpPr>
        <p:spPr>
          <a:xfrm>
            <a:off x="4157200" y="2331538"/>
            <a:ext cx="172534" cy="175454"/>
          </a:xfrm>
          <a:prstGeom prst="roundRect">
            <a:avLst/>
          </a:prstGeom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5" tIns="45713" rIns="91425" bIns="45713" rtlCol="0" anchor="ctr"/>
          <a:lstStyle/>
          <a:p>
            <a:pPr algn="ctr"/>
            <a:r>
              <a:rPr lang="en-US" sz="800" dirty="0">
                <a:latin typeface="Arial"/>
                <a:cs typeface="Arial"/>
              </a:rPr>
              <a:t>7</a:t>
            </a:r>
            <a:endParaRPr lang="en-US" sz="800" dirty="0">
              <a:latin typeface="Arial"/>
              <a:cs typeface="Arial"/>
            </a:endParaRPr>
          </a:p>
        </p:txBody>
      </p:sp>
      <p:sp>
        <p:nvSpPr>
          <p:cNvPr id="421" name="Rounded Rectangle 420"/>
          <p:cNvSpPr/>
          <p:nvPr/>
        </p:nvSpPr>
        <p:spPr>
          <a:xfrm>
            <a:off x="4313451" y="2160362"/>
            <a:ext cx="172534" cy="175454"/>
          </a:xfrm>
          <a:prstGeom prst="roundRect">
            <a:avLst/>
          </a:prstGeom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5" tIns="45713" rIns="91425" bIns="45713" rtlCol="0" anchor="ctr"/>
          <a:lstStyle/>
          <a:p>
            <a:pPr algn="ctr"/>
            <a:r>
              <a:rPr lang="en-US" sz="800" dirty="0">
                <a:latin typeface="Arial"/>
                <a:cs typeface="Arial"/>
              </a:rPr>
              <a:t>8</a:t>
            </a:r>
            <a:endParaRPr lang="en-US" sz="800" dirty="0">
              <a:latin typeface="Arial"/>
              <a:cs typeface="Arial"/>
            </a:endParaRPr>
          </a:p>
        </p:txBody>
      </p:sp>
      <p:sp>
        <p:nvSpPr>
          <p:cNvPr id="422" name="Rounded Rectangle 421"/>
          <p:cNvSpPr/>
          <p:nvPr/>
        </p:nvSpPr>
        <p:spPr>
          <a:xfrm>
            <a:off x="4558108" y="2163092"/>
            <a:ext cx="172534" cy="175454"/>
          </a:xfrm>
          <a:prstGeom prst="roundRect">
            <a:avLst/>
          </a:prstGeom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5" tIns="45713" rIns="91425" bIns="45713" rtlCol="0" anchor="ctr"/>
          <a:lstStyle/>
          <a:p>
            <a:pPr algn="ctr"/>
            <a:r>
              <a:rPr lang="en-US" sz="800" dirty="0">
                <a:latin typeface="Arial"/>
                <a:cs typeface="Arial"/>
              </a:rPr>
              <a:t>9</a:t>
            </a:r>
            <a:endParaRPr lang="en-US" sz="800" dirty="0">
              <a:latin typeface="Arial"/>
              <a:cs typeface="Arial"/>
            </a:endParaRPr>
          </a:p>
        </p:txBody>
      </p:sp>
      <p:sp>
        <p:nvSpPr>
          <p:cNvPr id="423" name="Rounded Rectangle 422"/>
          <p:cNvSpPr/>
          <p:nvPr/>
        </p:nvSpPr>
        <p:spPr>
          <a:xfrm>
            <a:off x="4711867" y="2321627"/>
            <a:ext cx="172534" cy="175454"/>
          </a:xfrm>
          <a:prstGeom prst="roundRect">
            <a:avLst/>
          </a:prstGeom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n-US" sz="800" smtClean="0">
                <a:latin typeface="Arial"/>
                <a:cs typeface="Arial"/>
              </a:rPr>
              <a:t>10</a:t>
            </a:r>
            <a:endParaRPr lang="en-US" sz="800" dirty="0">
              <a:latin typeface="Arial"/>
              <a:cs typeface="Arial"/>
            </a:endParaRPr>
          </a:p>
        </p:txBody>
      </p:sp>
      <p:sp>
        <p:nvSpPr>
          <p:cNvPr id="426" name="Rounded Rectangle 425"/>
          <p:cNvSpPr/>
          <p:nvPr/>
        </p:nvSpPr>
        <p:spPr>
          <a:xfrm>
            <a:off x="4909721" y="2319221"/>
            <a:ext cx="172534" cy="175454"/>
          </a:xfrm>
          <a:prstGeom prst="roundRect">
            <a:avLst/>
          </a:prstGeom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n-US" sz="800" dirty="0" smtClean="0">
                <a:latin typeface="Arial"/>
                <a:cs typeface="Arial"/>
              </a:rPr>
              <a:t>11</a:t>
            </a:r>
            <a:endParaRPr lang="en-US" sz="800" dirty="0">
              <a:latin typeface="Arial"/>
              <a:cs typeface="Arial"/>
            </a:endParaRPr>
          </a:p>
        </p:txBody>
      </p:sp>
      <p:sp>
        <p:nvSpPr>
          <p:cNvPr id="427" name="Rounded Rectangle 426"/>
          <p:cNvSpPr/>
          <p:nvPr/>
        </p:nvSpPr>
        <p:spPr>
          <a:xfrm>
            <a:off x="5075886" y="2164210"/>
            <a:ext cx="172534" cy="175454"/>
          </a:xfrm>
          <a:prstGeom prst="roundRect">
            <a:avLst/>
          </a:prstGeom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n-US" sz="800" dirty="0" smtClean="0">
                <a:latin typeface="Arial"/>
                <a:cs typeface="Arial"/>
              </a:rPr>
              <a:t>12</a:t>
            </a:r>
            <a:endParaRPr lang="en-US" sz="800" dirty="0">
              <a:latin typeface="Arial"/>
              <a:cs typeface="Arial"/>
            </a:endParaRPr>
          </a:p>
        </p:txBody>
      </p:sp>
      <p:sp>
        <p:nvSpPr>
          <p:cNvPr id="428" name="Rounded Rectangle 427"/>
          <p:cNvSpPr/>
          <p:nvPr/>
        </p:nvSpPr>
        <p:spPr>
          <a:xfrm>
            <a:off x="5382660" y="2165257"/>
            <a:ext cx="172534" cy="175454"/>
          </a:xfrm>
          <a:prstGeom prst="roundRect">
            <a:avLst/>
          </a:prstGeom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n-US" sz="800" dirty="0" smtClean="0">
                <a:latin typeface="Arial"/>
                <a:cs typeface="Arial"/>
              </a:rPr>
              <a:t>13</a:t>
            </a:r>
            <a:endParaRPr lang="en-US" sz="800" dirty="0">
              <a:latin typeface="Arial"/>
              <a:cs typeface="Arial"/>
            </a:endParaRPr>
          </a:p>
        </p:txBody>
      </p:sp>
      <p:sp>
        <p:nvSpPr>
          <p:cNvPr id="429" name="Rounded Rectangle 428"/>
          <p:cNvSpPr/>
          <p:nvPr/>
        </p:nvSpPr>
        <p:spPr>
          <a:xfrm>
            <a:off x="5453436" y="2314013"/>
            <a:ext cx="172534" cy="175454"/>
          </a:xfrm>
          <a:prstGeom prst="roundRect">
            <a:avLst/>
          </a:prstGeom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n-US" sz="800" dirty="0" smtClean="0">
                <a:latin typeface="Arial"/>
                <a:cs typeface="Arial"/>
              </a:rPr>
              <a:t>14</a:t>
            </a:r>
            <a:endParaRPr lang="en-US" sz="800" dirty="0">
              <a:latin typeface="Arial"/>
              <a:cs typeface="Arial"/>
            </a:endParaRPr>
          </a:p>
        </p:txBody>
      </p:sp>
      <p:sp>
        <p:nvSpPr>
          <p:cNvPr id="430" name="Rounded Rectangle 429"/>
          <p:cNvSpPr/>
          <p:nvPr/>
        </p:nvSpPr>
        <p:spPr>
          <a:xfrm>
            <a:off x="5619964" y="2335583"/>
            <a:ext cx="172534" cy="175454"/>
          </a:xfrm>
          <a:prstGeom prst="roundRect">
            <a:avLst/>
          </a:prstGeom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n-US" sz="800" dirty="0" smtClean="0">
                <a:latin typeface="Arial"/>
                <a:cs typeface="Arial"/>
              </a:rPr>
              <a:t>15</a:t>
            </a:r>
            <a:endParaRPr lang="en-US" sz="800" dirty="0">
              <a:latin typeface="Arial"/>
              <a:cs typeface="Arial"/>
            </a:endParaRPr>
          </a:p>
        </p:txBody>
      </p:sp>
      <p:sp>
        <p:nvSpPr>
          <p:cNvPr id="431" name="Rounded Rectangle 430"/>
          <p:cNvSpPr/>
          <p:nvPr/>
        </p:nvSpPr>
        <p:spPr>
          <a:xfrm>
            <a:off x="5794234" y="2371959"/>
            <a:ext cx="172534" cy="175454"/>
          </a:xfrm>
          <a:prstGeom prst="roundRect">
            <a:avLst/>
          </a:prstGeom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n-US" sz="800" dirty="0" smtClean="0">
                <a:latin typeface="Arial"/>
                <a:cs typeface="Arial"/>
              </a:rPr>
              <a:t>16</a:t>
            </a:r>
            <a:endParaRPr lang="en-US" sz="800" dirty="0">
              <a:latin typeface="Arial"/>
              <a:cs typeface="Arial"/>
            </a:endParaRPr>
          </a:p>
        </p:txBody>
      </p:sp>
      <p:sp>
        <p:nvSpPr>
          <p:cNvPr id="433" name="Rounded Rectangle 432"/>
          <p:cNvSpPr/>
          <p:nvPr/>
        </p:nvSpPr>
        <p:spPr>
          <a:xfrm>
            <a:off x="2925491" y="1120051"/>
            <a:ext cx="172534" cy="175454"/>
          </a:xfrm>
          <a:prstGeom prst="roundRect">
            <a:avLst/>
          </a:prstGeom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n-US" sz="800" dirty="0" smtClean="0">
                <a:latin typeface="Arial"/>
                <a:cs typeface="Arial"/>
              </a:rPr>
              <a:t>17</a:t>
            </a:r>
            <a:endParaRPr lang="en-US" sz="800" dirty="0">
              <a:latin typeface="Arial"/>
              <a:cs typeface="Arial"/>
            </a:endParaRPr>
          </a:p>
        </p:txBody>
      </p:sp>
      <p:sp>
        <p:nvSpPr>
          <p:cNvPr id="434" name="Rounded Rectangle 433"/>
          <p:cNvSpPr/>
          <p:nvPr/>
        </p:nvSpPr>
        <p:spPr>
          <a:xfrm>
            <a:off x="3160760" y="1238642"/>
            <a:ext cx="172534" cy="175454"/>
          </a:xfrm>
          <a:prstGeom prst="roundRect">
            <a:avLst/>
          </a:prstGeom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n-US" sz="800" dirty="0" smtClean="0">
                <a:latin typeface="Arial"/>
                <a:cs typeface="Arial"/>
              </a:rPr>
              <a:t>18</a:t>
            </a:r>
            <a:endParaRPr lang="en-US" sz="800" dirty="0">
              <a:latin typeface="Arial"/>
              <a:cs typeface="Arial"/>
            </a:endParaRPr>
          </a:p>
        </p:txBody>
      </p:sp>
      <p:sp>
        <p:nvSpPr>
          <p:cNvPr id="435" name="Rounded Rectangle 434"/>
          <p:cNvSpPr/>
          <p:nvPr/>
        </p:nvSpPr>
        <p:spPr>
          <a:xfrm>
            <a:off x="3558698" y="1353374"/>
            <a:ext cx="172534" cy="175454"/>
          </a:xfrm>
          <a:prstGeom prst="roundRect">
            <a:avLst/>
          </a:prstGeom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n-US" sz="800" dirty="0" smtClean="0">
                <a:latin typeface="Arial"/>
                <a:cs typeface="Arial"/>
              </a:rPr>
              <a:t>19</a:t>
            </a:r>
            <a:endParaRPr lang="en-US" sz="800" dirty="0">
              <a:latin typeface="Arial"/>
              <a:cs typeface="Arial"/>
            </a:endParaRPr>
          </a:p>
        </p:txBody>
      </p:sp>
      <p:sp>
        <p:nvSpPr>
          <p:cNvPr id="436" name="Rounded Rectangle 435"/>
          <p:cNvSpPr/>
          <p:nvPr/>
        </p:nvSpPr>
        <p:spPr>
          <a:xfrm>
            <a:off x="4459794" y="1357073"/>
            <a:ext cx="172534" cy="175454"/>
          </a:xfrm>
          <a:prstGeom prst="roundRect">
            <a:avLst/>
          </a:prstGeom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n-US" sz="800" dirty="0" smtClean="0">
                <a:latin typeface="Arial"/>
                <a:cs typeface="Arial"/>
              </a:rPr>
              <a:t>20</a:t>
            </a:r>
            <a:endParaRPr lang="en-US" sz="800" dirty="0">
              <a:latin typeface="Arial"/>
              <a:cs typeface="Arial"/>
            </a:endParaRPr>
          </a:p>
        </p:txBody>
      </p:sp>
      <p:sp>
        <p:nvSpPr>
          <p:cNvPr id="437" name="Rounded Rectangle 436"/>
          <p:cNvSpPr/>
          <p:nvPr/>
        </p:nvSpPr>
        <p:spPr>
          <a:xfrm>
            <a:off x="4989619" y="1227389"/>
            <a:ext cx="172534" cy="175454"/>
          </a:xfrm>
          <a:prstGeom prst="roundRect">
            <a:avLst/>
          </a:prstGeom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n-US" sz="800" dirty="0" smtClean="0">
                <a:latin typeface="Arial"/>
                <a:cs typeface="Arial"/>
              </a:rPr>
              <a:t>21</a:t>
            </a:r>
            <a:endParaRPr lang="en-US" sz="800" dirty="0">
              <a:latin typeface="Arial"/>
              <a:cs typeface="Arial"/>
            </a:endParaRPr>
          </a:p>
        </p:txBody>
      </p:sp>
      <p:sp>
        <p:nvSpPr>
          <p:cNvPr id="438" name="Rounded Rectangle 437"/>
          <p:cNvSpPr/>
          <p:nvPr/>
        </p:nvSpPr>
        <p:spPr>
          <a:xfrm>
            <a:off x="5343127" y="1355222"/>
            <a:ext cx="172534" cy="175454"/>
          </a:xfrm>
          <a:prstGeom prst="roundRect">
            <a:avLst/>
          </a:prstGeom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n-US" sz="800" dirty="0" smtClean="0">
                <a:latin typeface="Arial"/>
                <a:cs typeface="Arial"/>
              </a:rPr>
              <a:t>22</a:t>
            </a:r>
            <a:endParaRPr lang="en-US" sz="800" dirty="0">
              <a:latin typeface="Arial"/>
              <a:cs typeface="Arial"/>
            </a:endParaRPr>
          </a:p>
        </p:txBody>
      </p:sp>
      <p:sp>
        <p:nvSpPr>
          <p:cNvPr id="439" name="Rounded Rectangle 438"/>
          <p:cNvSpPr/>
          <p:nvPr/>
        </p:nvSpPr>
        <p:spPr>
          <a:xfrm>
            <a:off x="3539325" y="3476423"/>
            <a:ext cx="172534" cy="175454"/>
          </a:xfrm>
          <a:prstGeom prst="roundRect">
            <a:avLst/>
          </a:prstGeom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n-US" sz="800" dirty="0" smtClean="0">
                <a:latin typeface="Arial"/>
                <a:cs typeface="Arial"/>
              </a:rPr>
              <a:t>23</a:t>
            </a:r>
            <a:endParaRPr lang="en-US" sz="800" dirty="0">
              <a:latin typeface="Arial"/>
              <a:cs typeface="Arial"/>
            </a:endParaRPr>
          </a:p>
        </p:txBody>
      </p:sp>
      <p:sp>
        <p:nvSpPr>
          <p:cNvPr id="440" name="Rounded Rectangle 439"/>
          <p:cNvSpPr/>
          <p:nvPr/>
        </p:nvSpPr>
        <p:spPr>
          <a:xfrm>
            <a:off x="3535006" y="3849355"/>
            <a:ext cx="172534" cy="175454"/>
          </a:xfrm>
          <a:prstGeom prst="roundRect">
            <a:avLst/>
          </a:prstGeom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n-US" sz="800" dirty="0" smtClean="0">
                <a:latin typeface="Arial"/>
                <a:cs typeface="Arial"/>
              </a:rPr>
              <a:t>24</a:t>
            </a:r>
            <a:endParaRPr lang="en-US" sz="800" dirty="0">
              <a:latin typeface="Arial"/>
              <a:cs typeface="Arial"/>
            </a:endParaRPr>
          </a:p>
        </p:txBody>
      </p:sp>
      <p:sp>
        <p:nvSpPr>
          <p:cNvPr id="441" name="Rounded Rectangle 440"/>
          <p:cNvSpPr/>
          <p:nvPr/>
        </p:nvSpPr>
        <p:spPr>
          <a:xfrm>
            <a:off x="5270499" y="3451545"/>
            <a:ext cx="172534" cy="175454"/>
          </a:xfrm>
          <a:prstGeom prst="roundRect">
            <a:avLst/>
          </a:prstGeom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n-US" sz="800" dirty="0" smtClean="0">
                <a:latin typeface="Arial"/>
                <a:cs typeface="Arial"/>
              </a:rPr>
              <a:t>25</a:t>
            </a:r>
            <a:endParaRPr lang="en-US" sz="800" dirty="0">
              <a:latin typeface="Arial"/>
              <a:cs typeface="Arial"/>
            </a:endParaRPr>
          </a:p>
        </p:txBody>
      </p:sp>
      <p:sp>
        <p:nvSpPr>
          <p:cNvPr id="442" name="Rounded Rectangle 441"/>
          <p:cNvSpPr/>
          <p:nvPr/>
        </p:nvSpPr>
        <p:spPr>
          <a:xfrm>
            <a:off x="5266180" y="3824477"/>
            <a:ext cx="172534" cy="175454"/>
          </a:xfrm>
          <a:prstGeom prst="roundRect">
            <a:avLst/>
          </a:prstGeom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n-US" sz="800" dirty="0" smtClean="0">
                <a:latin typeface="Arial"/>
                <a:cs typeface="Arial"/>
              </a:rPr>
              <a:t>26</a:t>
            </a:r>
            <a:endParaRPr lang="en-US" sz="800" dirty="0">
              <a:latin typeface="Arial"/>
              <a:cs typeface="Arial"/>
            </a:endParaRPr>
          </a:p>
        </p:txBody>
      </p:sp>
      <p:sp>
        <p:nvSpPr>
          <p:cNvPr id="443" name="Rounded Rectangle 442"/>
          <p:cNvSpPr/>
          <p:nvPr/>
        </p:nvSpPr>
        <p:spPr>
          <a:xfrm>
            <a:off x="3248300" y="4302474"/>
            <a:ext cx="172534" cy="175454"/>
          </a:xfrm>
          <a:prstGeom prst="roundRect">
            <a:avLst/>
          </a:prstGeom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n-US" sz="800" dirty="0" smtClean="0">
                <a:latin typeface="Arial"/>
                <a:cs typeface="Arial"/>
              </a:rPr>
              <a:t>27</a:t>
            </a:r>
            <a:endParaRPr lang="en-US" sz="800" dirty="0">
              <a:latin typeface="Arial"/>
              <a:cs typeface="Arial"/>
            </a:endParaRPr>
          </a:p>
        </p:txBody>
      </p:sp>
      <p:sp>
        <p:nvSpPr>
          <p:cNvPr id="444" name="Rounded Rectangle 443"/>
          <p:cNvSpPr/>
          <p:nvPr/>
        </p:nvSpPr>
        <p:spPr>
          <a:xfrm>
            <a:off x="3654854" y="4298713"/>
            <a:ext cx="172534" cy="175454"/>
          </a:xfrm>
          <a:prstGeom prst="roundRect">
            <a:avLst/>
          </a:prstGeom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n-US" sz="800" dirty="0" smtClean="0">
                <a:latin typeface="Arial"/>
                <a:cs typeface="Arial"/>
              </a:rPr>
              <a:t>28</a:t>
            </a:r>
            <a:endParaRPr lang="en-US" sz="800" dirty="0">
              <a:latin typeface="Arial"/>
              <a:cs typeface="Arial"/>
            </a:endParaRPr>
          </a:p>
        </p:txBody>
      </p:sp>
      <p:sp>
        <p:nvSpPr>
          <p:cNvPr id="445" name="Rounded Rectangle 444"/>
          <p:cNvSpPr/>
          <p:nvPr/>
        </p:nvSpPr>
        <p:spPr>
          <a:xfrm>
            <a:off x="5072323" y="4285495"/>
            <a:ext cx="172534" cy="175454"/>
          </a:xfrm>
          <a:prstGeom prst="roundRect">
            <a:avLst/>
          </a:prstGeom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n-US" sz="800" dirty="0" smtClean="0">
                <a:latin typeface="Arial"/>
                <a:cs typeface="Arial"/>
              </a:rPr>
              <a:t>29</a:t>
            </a:r>
            <a:endParaRPr lang="en-US" sz="800" dirty="0">
              <a:latin typeface="Arial"/>
              <a:cs typeface="Arial"/>
            </a:endParaRPr>
          </a:p>
        </p:txBody>
      </p:sp>
      <p:sp>
        <p:nvSpPr>
          <p:cNvPr id="446" name="Rounded Rectangle 445"/>
          <p:cNvSpPr/>
          <p:nvPr/>
        </p:nvSpPr>
        <p:spPr>
          <a:xfrm>
            <a:off x="5453673" y="4285495"/>
            <a:ext cx="172534" cy="175454"/>
          </a:xfrm>
          <a:prstGeom prst="roundRect">
            <a:avLst/>
          </a:prstGeom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n-US" sz="800" dirty="0" smtClean="0">
                <a:latin typeface="Arial"/>
                <a:cs typeface="Arial"/>
              </a:rPr>
              <a:t>30</a:t>
            </a:r>
            <a:endParaRPr lang="en-US" sz="800" dirty="0">
              <a:latin typeface="Arial"/>
              <a:cs typeface="Arial"/>
            </a:endParaRPr>
          </a:p>
        </p:txBody>
      </p:sp>
      <p:sp>
        <p:nvSpPr>
          <p:cNvPr id="447" name="TextBox 446"/>
          <p:cNvSpPr txBox="1"/>
          <p:nvPr/>
        </p:nvSpPr>
        <p:spPr>
          <a:xfrm>
            <a:off x="2649896" y="775529"/>
            <a:ext cx="1109102" cy="239987"/>
          </a:xfrm>
          <a:prstGeom prst="rect">
            <a:avLst/>
          </a:prstGeom>
          <a:ln>
            <a:noFill/>
          </a:ln>
        </p:spPr>
        <p:txBody>
          <a:bodyPr wrap="square" lIns="45643" tIns="22821" rIns="45643" bIns="22821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b="1">
                <a:solidFill>
                  <a:schemeClr val="accent2"/>
                </a:solidFill>
                <a:latin typeface="Arial"/>
                <a:cs typeface="Arial"/>
              </a:rPr>
              <a:t>s</a:t>
            </a:r>
            <a:r>
              <a:rPr lang="en-US" b="1" smtClean="0">
                <a:solidFill>
                  <a:schemeClr val="accent2"/>
                </a:solidFill>
                <a:latin typeface="Arial"/>
                <a:cs typeface="Arial"/>
              </a:rPr>
              <a:t>pine-01</a:t>
            </a:r>
            <a:endParaRPr lang="en-US" sz="1400" b="1" dirty="0" smtClean="0">
              <a:solidFill>
                <a:schemeClr val="accent2"/>
              </a:solidFill>
              <a:latin typeface="Arial"/>
              <a:cs typeface="Arial"/>
            </a:endParaRPr>
          </a:p>
        </p:txBody>
      </p:sp>
      <p:sp>
        <p:nvSpPr>
          <p:cNvPr id="448" name="TextBox 447"/>
          <p:cNvSpPr txBox="1"/>
          <p:nvPr/>
        </p:nvSpPr>
        <p:spPr>
          <a:xfrm>
            <a:off x="3506321" y="766791"/>
            <a:ext cx="1109102" cy="239987"/>
          </a:xfrm>
          <a:prstGeom prst="rect">
            <a:avLst/>
          </a:prstGeom>
          <a:ln>
            <a:noFill/>
          </a:ln>
        </p:spPr>
        <p:txBody>
          <a:bodyPr wrap="square" lIns="45643" tIns="22821" rIns="45643" bIns="22821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b="1" dirty="0" smtClean="0">
                <a:solidFill>
                  <a:schemeClr val="accent2"/>
                </a:solidFill>
                <a:latin typeface="Arial"/>
                <a:cs typeface="Arial"/>
              </a:rPr>
              <a:t>spine-02</a:t>
            </a:r>
            <a:endParaRPr lang="en-US" sz="1400" b="1" dirty="0" smtClean="0">
              <a:solidFill>
                <a:schemeClr val="accent2"/>
              </a:solidFill>
              <a:latin typeface="Arial"/>
              <a:cs typeface="Arial"/>
            </a:endParaRPr>
          </a:p>
        </p:txBody>
      </p:sp>
      <p:sp>
        <p:nvSpPr>
          <p:cNvPr id="449" name="TextBox 448"/>
          <p:cNvSpPr txBox="1"/>
          <p:nvPr/>
        </p:nvSpPr>
        <p:spPr>
          <a:xfrm>
            <a:off x="4431375" y="760516"/>
            <a:ext cx="1109102" cy="239987"/>
          </a:xfrm>
          <a:prstGeom prst="rect">
            <a:avLst/>
          </a:prstGeom>
          <a:ln>
            <a:noFill/>
          </a:ln>
        </p:spPr>
        <p:txBody>
          <a:bodyPr wrap="square" lIns="45643" tIns="22821" rIns="45643" bIns="22821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b="1" dirty="0" smtClean="0">
                <a:solidFill>
                  <a:schemeClr val="accent2"/>
                </a:solidFill>
                <a:latin typeface="Arial"/>
                <a:cs typeface="Arial"/>
              </a:rPr>
              <a:t>spine-03</a:t>
            </a:r>
            <a:endParaRPr lang="en-US" sz="1400" b="1" dirty="0" smtClean="0">
              <a:solidFill>
                <a:schemeClr val="accent2"/>
              </a:solidFill>
              <a:latin typeface="Arial"/>
              <a:cs typeface="Arial"/>
            </a:endParaRPr>
          </a:p>
        </p:txBody>
      </p:sp>
      <p:sp>
        <p:nvSpPr>
          <p:cNvPr id="450" name="TextBox 449"/>
          <p:cNvSpPr txBox="1"/>
          <p:nvPr/>
        </p:nvSpPr>
        <p:spPr>
          <a:xfrm>
            <a:off x="5298989" y="746372"/>
            <a:ext cx="1109102" cy="239987"/>
          </a:xfrm>
          <a:prstGeom prst="rect">
            <a:avLst/>
          </a:prstGeom>
          <a:ln>
            <a:noFill/>
          </a:ln>
        </p:spPr>
        <p:txBody>
          <a:bodyPr wrap="square" lIns="45643" tIns="22821" rIns="45643" bIns="22821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b="1" dirty="0" smtClean="0">
                <a:solidFill>
                  <a:schemeClr val="accent2"/>
                </a:solidFill>
                <a:latin typeface="Arial"/>
                <a:cs typeface="Arial"/>
              </a:rPr>
              <a:t>spine-04</a:t>
            </a:r>
            <a:endParaRPr lang="en-US" sz="1400" b="1" dirty="0" smtClean="0">
              <a:solidFill>
                <a:schemeClr val="accent2"/>
              </a:solidFill>
              <a:latin typeface="Arial"/>
              <a:cs typeface="Arial"/>
            </a:endParaRPr>
          </a:p>
        </p:txBody>
      </p:sp>
      <p:sp>
        <p:nvSpPr>
          <p:cNvPr id="451" name="TextBox 450"/>
          <p:cNvSpPr txBox="1"/>
          <p:nvPr/>
        </p:nvSpPr>
        <p:spPr>
          <a:xfrm>
            <a:off x="2705045" y="3116944"/>
            <a:ext cx="1109102" cy="239987"/>
          </a:xfrm>
          <a:prstGeom prst="rect">
            <a:avLst/>
          </a:prstGeom>
          <a:ln>
            <a:noFill/>
          </a:ln>
        </p:spPr>
        <p:txBody>
          <a:bodyPr wrap="square" lIns="45643" tIns="22821" rIns="45643" bIns="22821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b="1">
                <a:solidFill>
                  <a:schemeClr val="accent2"/>
                </a:solidFill>
                <a:latin typeface="Arial"/>
                <a:cs typeface="Arial"/>
              </a:rPr>
              <a:t>l</a:t>
            </a:r>
            <a:r>
              <a:rPr lang="en-US" b="1" smtClean="0">
                <a:solidFill>
                  <a:schemeClr val="accent2"/>
                </a:solidFill>
                <a:latin typeface="Arial"/>
                <a:cs typeface="Arial"/>
              </a:rPr>
              <a:t>eaf-01</a:t>
            </a:r>
            <a:endParaRPr lang="en-US" sz="1400" b="1" dirty="0" smtClean="0">
              <a:solidFill>
                <a:schemeClr val="accent2"/>
              </a:solidFill>
              <a:latin typeface="Arial"/>
              <a:cs typeface="Arial"/>
            </a:endParaRPr>
          </a:p>
        </p:txBody>
      </p:sp>
      <p:sp>
        <p:nvSpPr>
          <p:cNvPr id="452" name="TextBox 451"/>
          <p:cNvSpPr txBox="1"/>
          <p:nvPr/>
        </p:nvSpPr>
        <p:spPr>
          <a:xfrm>
            <a:off x="3453654" y="3113830"/>
            <a:ext cx="1109102" cy="239987"/>
          </a:xfrm>
          <a:prstGeom prst="rect">
            <a:avLst/>
          </a:prstGeom>
          <a:ln>
            <a:noFill/>
          </a:ln>
        </p:spPr>
        <p:txBody>
          <a:bodyPr wrap="square" lIns="45643" tIns="22821" rIns="45643" bIns="22821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b="1" dirty="0" smtClean="0">
                <a:solidFill>
                  <a:schemeClr val="accent2"/>
                </a:solidFill>
                <a:latin typeface="Arial"/>
                <a:cs typeface="Arial"/>
              </a:rPr>
              <a:t>leaf-02</a:t>
            </a:r>
            <a:endParaRPr lang="en-US" sz="1400" b="1" dirty="0" smtClean="0">
              <a:solidFill>
                <a:schemeClr val="accent2"/>
              </a:solidFill>
              <a:latin typeface="Arial"/>
              <a:cs typeface="Arial"/>
            </a:endParaRPr>
          </a:p>
        </p:txBody>
      </p:sp>
      <p:sp>
        <p:nvSpPr>
          <p:cNvPr id="453" name="TextBox 452"/>
          <p:cNvSpPr txBox="1"/>
          <p:nvPr/>
        </p:nvSpPr>
        <p:spPr>
          <a:xfrm>
            <a:off x="4413302" y="3119788"/>
            <a:ext cx="1109102" cy="239987"/>
          </a:xfrm>
          <a:prstGeom prst="rect">
            <a:avLst/>
          </a:prstGeom>
          <a:ln>
            <a:noFill/>
          </a:ln>
        </p:spPr>
        <p:txBody>
          <a:bodyPr wrap="square" lIns="45643" tIns="22821" rIns="45643" bIns="22821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b="1" dirty="0" smtClean="0">
                <a:solidFill>
                  <a:schemeClr val="accent2"/>
                </a:solidFill>
                <a:latin typeface="Arial"/>
                <a:cs typeface="Arial"/>
              </a:rPr>
              <a:t>leaf-03</a:t>
            </a:r>
            <a:endParaRPr lang="en-US" sz="1400" b="1" dirty="0" smtClean="0">
              <a:solidFill>
                <a:schemeClr val="accent2"/>
              </a:solidFill>
              <a:latin typeface="Arial"/>
              <a:cs typeface="Arial"/>
            </a:endParaRPr>
          </a:p>
        </p:txBody>
      </p:sp>
      <p:sp>
        <p:nvSpPr>
          <p:cNvPr id="454" name="TextBox 453"/>
          <p:cNvSpPr txBox="1"/>
          <p:nvPr/>
        </p:nvSpPr>
        <p:spPr>
          <a:xfrm>
            <a:off x="5181509" y="3110617"/>
            <a:ext cx="1109102" cy="239987"/>
          </a:xfrm>
          <a:prstGeom prst="rect">
            <a:avLst/>
          </a:prstGeom>
          <a:ln>
            <a:noFill/>
          </a:ln>
        </p:spPr>
        <p:txBody>
          <a:bodyPr wrap="square" lIns="45643" tIns="22821" rIns="45643" bIns="22821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b="1" smtClean="0">
                <a:solidFill>
                  <a:schemeClr val="accent2"/>
                </a:solidFill>
                <a:latin typeface="Arial"/>
                <a:cs typeface="Arial"/>
              </a:rPr>
              <a:t>leaf-04</a:t>
            </a:r>
            <a:endParaRPr lang="en-US" sz="1400" b="1" dirty="0" smtClean="0">
              <a:solidFill>
                <a:schemeClr val="accent2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35523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Juniper_PPT_UPDATE_0216_v5a_test">
  <a:themeElements>
    <a:clrScheme name="Juniper Colors 2014">
      <a:dk1>
        <a:srgbClr val="445E88"/>
      </a:dk1>
      <a:lt1>
        <a:srgbClr val="FFFFFF"/>
      </a:lt1>
      <a:dk2>
        <a:srgbClr val="A8B9C8"/>
      </a:dk2>
      <a:lt2>
        <a:srgbClr val="C8C8C8"/>
      </a:lt2>
      <a:accent1>
        <a:srgbClr val="3EBAF1"/>
      </a:accent1>
      <a:accent2>
        <a:srgbClr val="3C3C3C"/>
      </a:accent2>
      <a:accent3>
        <a:srgbClr val="E76252"/>
      </a:accent3>
      <a:accent4>
        <a:srgbClr val="68AE64"/>
      </a:accent4>
      <a:accent5>
        <a:srgbClr val="3095C2"/>
      </a:accent5>
      <a:accent6>
        <a:srgbClr val="00A3A5"/>
      </a:accent6>
      <a:hlink>
        <a:srgbClr val="0067AB"/>
      </a:hlink>
      <a:folHlink>
        <a:srgbClr val="646464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lIns="91425" tIns="45713" rIns="91425" bIns="45713" rtlCol="0" anchor="ctr"/>
      <a:lstStyle>
        <a:defPPr algn="ctr">
          <a:defRPr sz="1400">
            <a:latin typeface="Arial"/>
            <a:cs typeface="Arial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accent2"/>
          </a:solidFill>
          <a:miter lim="800000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ln>
          <a:noFill/>
        </a:ln>
      </a:spPr>
      <a:bodyPr lIns="45643" tIns="22821" rIns="45643" bIns="22821"/>
      <a:lstStyle>
        <a:defPPr algn="l">
          <a:lnSpc>
            <a:spcPct val="90000"/>
          </a:lnSpc>
          <a:defRPr sz="1400" dirty="0" smtClean="0">
            <a:solidFill>
              <a:schemeClr val="accent2"/>
            </a:solidFill>
            <a:latin typeface="Arial"/>
            <a:cs typeface="Arial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E77EB291-0432-D347-9123-CFFDC6239CE2}" vid="{726792F0-700D-F845-8B45-98004994260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Juniper_2016</Template>
  <TotalTime>9607</TotalTime>
  <Words>98</Words>
  <Application>Microsoft Macintosh PowerPoint</Application>
  <PresentationFormat>On-screen Show (16:9)</PresentationFormat>
  <Paragraphs>97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4" baseType="lpstr">
      <vt:lpstr>Calibri</vt:lpstr>
      <vt:lpstr>Arial</vt:lpstr>
      <vt:lpstr>Juniper_PPT_UPDATE_0216_v5a_test</vt:lpstr>
      <vt:lpstr>PowerPoint Presentation</vt:lpstr>
    </vt:vector>
  </TitlesOfParts>
  <Company/>
  <LinksUpToDate>false</LinksUpToDate>
  <SharedDoc>false</SharedDoc>
  <HyperlinkBase/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JUNIPER POWERPOINT TEMPLATE</dc:title>
  <dc:subject>PowerPoint Template</dc:subject>
  <dc:creator>Damien Garros</dc:creator>
  <cp:keywords>PPT, PPT template, toolkit, PPT toolkit,  corporate template, corporate PPT template, PowerPoint template, Juniper PPT template</cp:keywords>
  <cp:lastModifiedBy>Damien Garros</cp:lastModifiedBy>
  <cp:revision>28</cp:revision>
  <cp:lastPrinted>2016-02-04T00:10:41Z</cp:lastPrinted>
  <dcterms:created xsi:type="dcterms:W3CDTF">2016-08-30T21:06:37Z</dcterms:created>
  <dcterms:modified xsi:type="dcterms:W3CDTF">2016-09-19T05:32:23Z</dcterms:modified>
</cp:coreProperties>
</file>